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63" r:id="rId6"/>
    <p:sldId id="261" r:id="rId7"/>
    <p:sldId id="259" r:id="rId8"/>
    <p:sldId id="262" r:id="rId9"/>
    <p:sldId id="264" r:id="rId10"/>
    <p:sldId id="265" r:id="rId11"/>
    <p:sldId id="267" r:id="rId12"/>
    <p:sldId id="268" r:id="rId13"/>
    <p:sldId id="269" r:id="rId14"/>
    <p:sldId id="266" r:id="rId15"/>
    <p:sldId id="272" r:id="rId16"/>
    <p:sldId id="271" r:id="rId17"/>
    <p:sldId id="273" r:id="rId18"/>
    <p:sldId id="274" r:id="rId19"/>
    <p:sldId id="270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1" d="100"/>
          <a:sy n="81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11-12T13:45:33.98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7674 2826 504 0,'0'0'491'0,"0"0"-50"0,0 0-179 15,4-18 28-15,-4 18-87 0,0 0-12 0,0 0-10 16,-1-17-27-16,1 17-17 0,0 0-13 0,0 0-24 16,-5-18-17-16,5 18-11 0,0 0-4 0,-6-13-13 15,6 13-14-15,0 0 13 0,-8-16-10 0,8 16-10 16,-8-15-6-16,8 15-5 0,-7-16-3 15,7 16-4-15,-11-21-3 0,11 21 0 0,-12-22 1 16,5 10 3-16,1-1 3 0,-1 0 5 0,-2-2-1 16,0 0 7-16,0-1 10 0,-1 0-1 0,-3 0 0 15,1 0-13-15,-3-1 5 0,1 0-3 0,-4-2 0 0,0 0-8 16,-2-1-3-16,-1 1-3 0,0 0 0 16,-1-1-11-16,-2 2 6 0,-1-1-7 0,0-1 6 15,-2 0-7-15,-2 1-1 0,-2-2 0 0,0 2 4 16,-2-1 10-16,-2 1 4 0,-7-5 11 0,-1 0-18 15,-1 3 0-15,0-2 1 0,-2 2-2 0,0 0-2 16,-3 0 0-16,0 2-1 0,-3 1 17 16,-1-1-23-16,-3 5 20 0,-1-3-23 0,-3 4 19 15,-2-1-21-15,-3 2 22 0,-2 0-22 0,-2 0 26 0,0 2-27 16,1 1 24-16,0 0-25 0,2 0 23 16,0 2-27-16,-2 0 25 0,0 0-25 0,-1 1 22 15,-3 1-23-15,1 1 29 0,-1 2-25 0,-3 1 24 16,2 1-33-16,-2 2 26 0,0 2-24 0,-2 0 24 15,0 2-22-15,-2 1 22 0,0 1-23 0,-3 2 24 16,0 2-23-16,0 1 22 0,1 2-22 0,1 2 23 16,0 2-23-16,1 1 26 0,3-1-23 0,0 4 22 15,0-1-23-15,1 2 21 0,-1 0-23 0,1 0 0 16,0 1 4-16,1 2 0 0,1 2 1 0,0 2 6 16,2 2 1-16,-1 1 3 0,2 3-3 15,-16 11 0-15,18-9 20 0,-16 11-24 0,3 2 24 16,0-2-29-16,15-8 46 0,-14 10-44 0,16-8-3 15,2 2 0-15,0-2 1 0,0 2 6 0,4 0-4 16,3 0 16-16,0-1-12 0,2 4 3 0,5-2 0 16,-1 2 2-16,3-1-2 0,3 2 0 0,3 0 0 15,2 3 1-15,0 0-7 0,4 0 8 0,2 1-1 16,2 3 1-16,2-2-7 0,6 2 15 0,-1-1-18 16,1 3 16-16,6 0-8 0,-1-1 5 15,5 3-1-15,0 1-2 0,3 0 0 0,5-2 0 0,-2 2-8 16,3-1 15-16,1-9-15 0,5 9 2 15,1-1-1-15,5-1 3 0,2 1 1 0,5 0-1 16,2-1 7-16,7 1-8 0,2 1 6 0,4 2-7 16,3-2 7-16,1-2-8 0,6 2 1 0,0-1-2 15,2-2 5-15,4-1 35 0,-1-1-2 0,6 0-8 16,11 11-3-16,-9-14-45 0,14 11 5 0,-1 0 3 16,-9-14 2-16,15 12 4 0,-1-2 1 0,3-1 2 15,-14-13 29-15,17 11-31 0,-1-6 38 0,-10-9-7 16,16 8-7-16,3-5 2 0,3-2 34 0,-15-11-48 15,20 6 32-15,-14-9-39 0,18 6 37 0,-15-9-44 16,20 5 40-16,-18-10-42 0,23 6 0 0,0-2 3 16,0 0 3-16,-17-5 0 0,0-1-10 15,1-3 5-15,21 4 13 0,-19-3-4 0,2-3 2 0,1-2 1 16,2-2 3-16,-1-2-4 0,2-2 0 16,-1-2 1-16,0-4 2 0,2-3-2 0,0-4 0 15,22-8-1-15,-4-6 0 0,-5-1 0 16,-3-4-2-16,-1-5 39 0,-3-3-55 0,-2-1 40 0,0-2 8 15,-2-3-46-15,2-2 0 0,-5-4 8 0,-3-1 0 16,-3-3 4-16,-3-4-1 0,-3-2 0 0,-3-3 0 16,-1-1 1-16,-4-2-1 0,-1-2 1 0,-3-1 4 15,0-1-3-15,-5 2 3 0,-1-8-25 0,-4 0 18 16,-3-6-24-16,-4 0 2 0,0-3 2 16,-5-1 43-16,-1-1-39 0,-4 0 40 0,0-3 41 15,-4 1-51-15,-2-3-39 0,-2-1 6 0,-10 15 4 16,5-19 3-16,-11 18 2 0,0 0 5 15,-4 0 38-15,-5 0-6 0,-2 0-35 0,-5-2 2 16,-4 1-5-16,-5 0 12 0,-4 0-3 0,-4 1 12 16,-6 0-12-16,-3 1 0 0,-5 2 2 0,-2 1 36 15,-4-1-37-15,-3 3 0 0,-3-4 3 0,-2 4-3 16,-13-13 4-16,0 3 6 0,-4 2-2 0,-4 5-9 16,-5 3 0-16,-4 4 0 0,-3 5 0 15,7 14 0-15,-17-7 2 0,11 14 2 0,-6 4 2 16,-21-2-1-16,13 10-5 0,-25-1-1 0,16 11 0 15,-5 3-1-15,-2 7 1 0,-4 4 4 0,-5 3 3 16,-21 8-7-16,-1 4 2 0,2 5-8 0,4 6-9 16,4 4-30-16,6 4-10 0,5 4-43 0,4 3-36 15,7 3-43-15,5 4-26 0,5 2-17 0,3 3-93 16,3 3-539-16,5 2-462 0</inkml:trace>
  <inkml:trace contextRef="#ctx0" brushRef="#br0" timeOffset="1816.02">4185 7878 128 0,'0'0'619'0,"0"0"-143"0,0 0-100 0,0 0-70 16,0 0-35-16,0 0-37 0,0 0-28 0,0 0-46 15,-14-8-32-15,14 8 2 0,0 0-12 0,0 0 5 16,-14-7 0-16,14 7-14 0,0 0-16 15,-11-10-24-15,11 10-3 0,-10-12-19 16,10 12-3-16,-9-17-7 0,4 3-4 0,2-3-46 16,1-1 42-16,1-2 3 0,2-4 7 0,2 0-7 15,0-2-48-15,1 0 52 0,4-4-53 0,0 1 54 16,1 0-54-16,2 4 55 0,-2 3-66 0,3 2 53 16,-1 2-40-16,1 2 49 0,0 0-56 15,0 4 54-15,0 3-53 0,-12 9 48 0,20-10-47 0,-20 10 53 16,22-2-51-16,-22 2 53 0,26 8-49 0,-11 2 58 15,0 4-56-15,-2 4 50 0,4 5-51 16,-4 2 36-16,1 2-43 0,-3-1 55 0,0 2-6 0,-3 1-6 16,-2-5-4-16,-2 1-2 0,0 0 14 15,-2-2-27-15,-1-1 28 0,-1-3-27 0,-1 0 23 16,-1-1-21-16,-1 0 31 0,0-4-27 0,-1 1 0 16,-1-1 5-16,0 0-5 0,-2-3-12 0,0 2 3 15,-1-5 12-15,8-8-2 0,-14 17 5 0,14-17-2 16,-16 12 33-16,16-12-43 0,-16 11 32 0,16-11-36 15,-12 7 34-15,12-7-40 0,0 0 36 0,-18 9-40 16,18-9 35-16,0 0-41 0,0 0 32 0,-14 6-35 16,14-6-6-16,0 0 2 0,0 0 45 15,0 0-35-15,4-16 36 0,4 6-42 0,4-2 39 16,3-3-34-16,2-1 30 16,3-2-34-16,3 2 33 0,-2 0-35 15,-2 2 1-15,1 4 0 0,-1 2 2 16,-2-1 3-16,2 3 1 0,-5 2 0 0,-14 4-9 0,27-6 0 0,-27 6 18 0,24 3 30 15,-24-3-36-15,25 11 37 0,-14-2-38 0,-2 1 31 16,3 5-31-16,-4 2 28 0,0 2-24 0,0 1 25 16,-2 1-31-16,-2 1 1 0,-1-1 4 0,0 1 0 15,-2 1 2-15,-1-4 0 0,0 5-8 0,-3-1 2 16,-1 0 14-16,-1 1 5 0,-2-1-9 0,-5 3 1 16,-1 2 4-16,-3-4-4 0,-1 0 0 0,-4 0-2 15,-1-4-19-15,0-1-38 0,-3-1-44 0,0-5-35 16,0 0-40-16,3-5-34 0,1-3-1 15,3-2-93-15,0-2-663 0,18-1-660 0</inkml:trace>
  <inkml:trace contextRef="#ctx0" brushRef="#br0" timeOffset="3772.68">4733 7361 884 0,'-5'-22'506'0,"5"22"-96"16,-6-15-108-16,6 15 2 0,0 0-113 0,-7-15-6 16,7 15-83-16,0 0 18 0,0 0-69 0,0 0 37 15,-12 8-62-15,12-8 32 0,-5 36-53 16,3-9 47-16,2 3-62 0,3 9 61 0,0 0-47 15,2 2 54-15,1 2-56 0,3-4 53 0,1 0-6 16,3 0-10-16,2-3-10 0,0-4 3 0,1-3 2 16,-1-1 1-16,2-3 3 0,1-3-3 0,1-2-8 15,-3-6-1-15,1-2 7 0,-2-1 7 0,-1-4 5 16,0-1 24-16,-14-6 45 0,28 2-20 0,-28-2 16 16,28-12-37-16,-13-3 32 0,1-11-51 15,-2-4 31-15,-1-9-59 0,-4-3-24 0,-1-16 10 16,-5-3-5-16,-3 8 8 0,-3-12-6 0,-5 4-5 15,-4 1 13-15,-5 6 37 0,-2 4-49 0,-4 4 38 16,-4 7-11-16,2 9-3 0,-3 7-48 0,-2 5 39 16,-3 7-44-16,-3 6 37 0,-2 5-49 0,0 7 18 15,-1 7-48-15,-4 8-32 0,-1 3-67 0,7 4 38 16,12-1-73-16,4 0 15 0,5 3-52 0,7-1-60 16,6-7-210-16,6 4-351 0,6 2-457 0</inkml:trace>
  <inkml:trace contextRef="#ctx0" brushRef="#br0" timeOffset="4431.76">5320 7578 891 0,'-8'-14'571'0,"8"14"-63"0,0 0-149 0,-8-11-27 16,8 11-140-16,0 0 9 0,0 0-94 0,0 0 33 15,0 0-76-15,0 0 32 0,0 0-64 0,0 0 42 16,0 0-70-16,-1 21 50 0,1-21-53 0,8 26 49 16,-3-11-57-16,-1-1 53 0,-4-14-10 0,7 23-7 15,-7-23-6-15,6 17-6 0,-6-17 11 0,0 0 18 16,5 17 34-16,-5-17 27 0,0 0 11 15,0 0 20-15,0 0 14 0,0 0-73 0,0 0-19 16,0 0-14-16,0 0-10 0,-9-9-6 0,2-4-6 16,2-1-3-16,-3 0-3 0,2 0-3 15,0 0 0-15,1 2-8 0,5 12 1 0,-6-22-12 16,6 22 3-16,-3-17-7 0,3 17-1 0,3-16 2 16,-3 16-2-16,8-14-3 0,-8 14-3 0,18-10 3 15,-18 10 0-15,22-2-2 0,-22 2 2 0,28 4 0 16,-13 4 4-16,1 0 2 0,1 6-1 0,-1-3-19 15,0 0 15-15,-2 3 2 0,1 0 13 0,-3-3-6 16,-3-1 2-16,-9-10 6 0,16 16-1 0,-16-16-16 16,11 13 50-16,-11-13 61 0,0 0-30 0,12 10 37 15,-12-10-42-15,0 0 25 0,0 0-36 0,0 0 12 16,0 0-34-16,0 0-10 0,-9-10-5 0,9 10-7 16,-10-24-1-16,4 6-5 0,1-1 1 15,-2-2 2-15,4-1 1 0,0 1-4 0,1 1-6 0,1 2-6 16,1-1-2-16,1 2-1 0,-1 17 0 0,3-26 5 15,-3 26-2-15,3-22-1 0,-3 22 0 16,8-16-2-16,-8 16-1 0,10-10 2 0,-10 10 6 16,0 0-6-16,21-1 4 0,-21 1 2 0,20 11-1 15,-8-2 2-15,1 5 3 0,2 2 0 16,1 8 26-16,1-1-26 0,-1 4 20 0,2-1-29 16,-2 1 35-16,1-1-46 0,-1 0 40 0,1-1-20 15,-1-1-45-15,2-2-95 0,-6-5-96 0,2-5-99 16,-4-1-57-16,-10-11-201 0,16 4-429 0,-16-4-758 15</inkml:trace>
  <inkml:trace contextRef="#ctx0" brushRef="#br0" timeOffset="4600.75">5850 7469 1125 0,'0'0'632'0,"0"0"-191"0,0 0-33 16,-10-8-157-16,10 8 1 0,0 0-94 0,-8 13 30 15,8-13-14-15,-6 29-19 0,3-10-30 0,1 4-23 16,2-1-18-16,1 3 0 0,2-2-45 0,1-2 22 15,4 0-28-15,0-3 20 0,3-2-41 0,2-4-25 16,-1-7-58-16,-12-5-57 0,22 0-47 0,-10-5-76 16,2-12-117-16,-3 0-608 0,-5-5-673 0</inkml:trace>
  <inkml:trace contextRef="#ctx0" brushRef="#br0" timeOffset="4948.75">5769 7244 681 0,'0'0'549'16,"-18"-11"-76"-16,18 11-161 0,-14-7-19 0,14 7-114 15,0 0 1-15,0 0-76 0,0 0 18 0,-16 5-67 16,16-5 69-16,4 20-40 0,2-1 61 0,2 3-69 16,6 5 35-16,2 0-65 0,1 1 52 0,1-3-66 15,3 0 50-15,1 0-69 0,-1-5 47 0,0 1-40 16,0-4 59-16,-5-4-10 0,-1-2-10 0,-3-3-2 16,-12-8 5-16,18 13 37 0,-18-13 23 0,12 7 2 15,-12-7-24-15,0 0-27 0,0 0-13 0,9-18-13 16,-9 18-7-16,-3-30-9 0,0 10-2 0,0-3-11 15,-1-1-3-15,1 0-1 0,1-1-8 16,0 2-3-16,0 0 6 0,0 5 38 0,2 0-52 16,0 18 42-16,1-28-49 0,-1 28 40 0,5-24-46 15,-5 24 43-15,8-19-46 0,-8 19 44 0,14-13-46 16,-14 13 46-16,19-1-47 0,-19 1 1 0,26 5 6 16,-9 5 6-16,2 1 4 15,1 9-9-15,0 1 4 0,-2 4 7 0,-1 2 1 0,-1 0-9 16,0-1-34-16,-1-1-53 0,0-1-60 0,-4-6-104 15,2-3-20-15,-3-6-173 0,-10-9-582 16,20 8-791-16</inkml:trace>
  <inkml:trace contextRef="#ctx0" brushRef="#br0" timeOffset="5180.76">6413 7141 958 0,'-10'-15'760'0,"-1"0"-186"0,-2 4-102 15,0 3-140-15,0 2-34 0,0 1-80 0,13 5-13 16,-26-4-64-16,26 4 2 0,-25 1-55 0,11 5 11 15,14-6-49-15,-23 13-9 0,15-1-21 0,8-12-23 16,-7 25-7-16,11-9 41 0,1 4-7 0,5 1-4 16,6 2-3-16,1-1-5 0,6 3-2 15,1 0 0-15,2-1-2 0,-1 0-1 0,1-2 0 16,-2 0-2-16,-1-3-2 0,-3 1 0 0,-4-3 5 16,-4 1-9-16,-1-2-11 0,-5 2-1 0,-3-1-1 15,-3-17-57-15,-4 29-78 0,-3-11-75 16,-3-1-76-16,-3-3-238 0,-3-1-401 0,-1 0-605 15</inkml:trace>
  <inkml:trace contextRef="#ctx0" brushRef="#br0" timeOffset="7113.64">15006 827 140 0,'0'0'508'0,"0"0"-160"15,-7-14-78-15,7 14-53 0,0 0-56 0,-11-15-18 16,11 15-15-16,-11-10-23 0,11 10 21 0,-9-12-35 15,9 12 8-15,-12-15-35 0,12 15 8 0,-15-13-12 16,15 13-4-16,-13-14-21 0,13 14 16 16,-16-15-2-16,16 15-7 0,-16-15-12 15,5 6 7-15,2 2-8 0,-1-3 13 0,-2 1-12 0,1 0 1 16,0 1-4-16,-2 0 4 0,1 0-2 16,-1-1-9-16,0 1 4 0,-3-3 1 0,1 2 1 15,-3-1-15-15,1 2 3 0,-2-2-13 0,1 2 9 16,-2-3-7-16,0 3 3 0,-2-1-4 0,1 1 2 15,-1 0-2-15,-1-1 1 0,1 0-8 0,-1 2 9 16,-2-1 4-16,0-1 2 0,0 3-12 0,-8-1 4 16,2-2-13-16,3 2 14 0,-4-1-2 0,5 4 2 15,-6-2-5-15,5 1 4 0,-6 0-2 0,0 1 0 16,0 1-1-16,-1-2 1 0,-1 2 7 0,0 0 0 16,-2 3-9-16,-1-1 1 0,1-4 2 15,-2 5-7-15,2-1 5 0,-3 1-3 0,1-1 4 16,0 2-1-16,-1-1 2 0,3 3-4 0,-4 0 3 0,0 1-2 15,0-1 2-15,2 2 3 16,-3-1-3-16,3 4-10 0,0-3 12 0,-1 0-4 16,3 0 4-16,-2 3-4 0,2 0 3 0,-1 0-3 15,3 1 2-15,-2-1-1 0,-2 2-2 0,6 1 0 16,-3 0 3-16,0 2 6 0,1-1 1 0,2 2-7 16,-2 1-6-16,0 1 0 0,0 0 7 0,0 1-1 15,2-2 4-15,1 2-6 0,-1-2 4 0,0 0-4 16,3 1-8-16,2-2 6 0,2 1 5 15,2 0 4-15,0-1 2 0,6-1-8 0,2 0 1 16,0 1 0-16,1 1-1 0,-2 3 0 0,4-1 0 16,-1 1 1-16,-1 4-2 0,2 2 3 0,0 0-2 15,1 3 1-15,-1-1 0 0,3 2 5 0,1 0-5 16,0 2-3-16,0-3 7 0,3 2-4 0,2-4 1 16,-2 1 1-16,5 0-3 0,-1 2 2 0,0-1 5 15,2 1-3-15,1 0-9 0,0 1 6 16,2 0 4-16,3 5 5 0,2-1-3 0,0-1 0 15,3 0-10-15,4 1 14 0,0-1-4 0,4-3 4 16,1 2-6-16,2 0 5 0,4-1-6 0,7 2 4 16,-3-6-5-16,6 7 0 0,3-2 3 0,1-2 6 15,4-1-1-15,1-1-4 0,2-4-6 16,2-1 0-16,3-1 4 0,-1-2 1 0,4-3 0 16,-2-1 2-16,3-1-2 0,-2 0 1 0,3-1 0 15,-10-4-1-15,12 1 4 0,-13-3 5 0,4-1 3 16,0 0-2-16,1 1-6 0,2-2-4 0,-1-2-1 15,3-2 3-15,0-1 0 0,2-1-3 0,9-2 1 16,-1-2-1-16,-2-3 0 0,3 0-1 0,-2-1-5 16,-4-1 2-16,1-3 3 0,-3 0 5 0,-2-2 0 15,1 1 3-15,-4-2-6 0,0 0 10 0,-3 0-3 16,-6 2 9-16,-2 0-7 0,-1-2 8 0,1 4-10 16,-1-3 5-16,-2-1-12 0,0 0 12 15,1 0-13-15,-3 0 11 0,0-1-10 16,-1-1 5-16,-1 0-10 0,-1-1 13 0,-1 0-15 0,-1-1 11 15,-1-1-11-15,-2 0 4 0,-1-1 0 16,-2 1-2-16,-1 1 7 0,-3 1 8 0,-2 0 16 16,-5 3 13-16,0 1 8 0,-3-2 4 0,-2 1 3 15,-1-1-3-15,-4 0-9 0,1 1-4 0,-3 0-3 16,0-2-2-16,-1 0-5 0,-1 0 11 0,1-2-28 16,-1-3 38-16,0 0-46 0,0-1 14 0,0 0-27 15,-1 2 26-15,-1-1-27 0,-1-1 31 16,0-1 0-16,-1 3-2 0,-1-1-2 0,-4-1-1 15,1 1-1-15,-4-4-4 0,-2 1-3 0,-3-1-5 16,-3 2 5-16,-2 0-11 0,-4 2 8 0,0-1-6 16,-3 1-5-16,-3 1 0 0,1 1 0 0,-3-1-1 15,1 3 2-15,0-2-24 0,1 2 30 0,-1 0-28 16,3 1 31-16,-3-1-29 0,4 3 38 0,0 0-36 16,-1 1 30-16,4 1-30 0,-1 0 7 15,-2 3 1-15,1-2 5 0,0 3-3 0,-2 1-1 16,-1-1-7-16,0 3 19 0,-3 1-32 0,-2 0 3 15,-1 3-37-15,-1 0 0 0,-4 2-36 0,-1 1-7 16,1 1-26-16,-3 2-25 0,0 2-27 0,0 0-5 16,2 3 14-16,2-2-41 0,1 3-3 0,1-5-187 15,6 3-279-15,2 3-216 0</inkml:trace>
  <inkml:trace contextRef="#ctx0" brushRef="#br0" timeOffset="13795.98">18618 5116 176 0,'8'-12'496'0,"-8"12"-111"0,0 0-49 16,0 0-59-16,0 0-78 0,0 0-4 0,8-13-53 15,-8 13-6-15,0 0-47 0,0 0 14 0,6-14-40 16,-6 14 21-16,0 0-40 0,0 0 9 0,0 0-34 15,3-17 25-15,-3 17-34 0,0 0 27 16,0 0-31-16,0 0 16 0,0 0-22 0,0 0 35 16,-1-18-51-16,1 18 42 0,0 0-55 0,0 0 72 15,0 0-50-15,0 0 30 0,0 0-33 0,0 0 31 16,-4-14-29-16,4 14 30 0,0 0-36 0,0 0 38 16,0 0-38-16,0 0 30 0,0 0-37 15,0-19 46-15,0 19-37 0,0 0 43 16,4-23-27-16,-4 23 53 0,3-16-38 0,-3 16 58 15,4-17-49-15,-4 17 55 0,5-21-53 0,-5 21 64 0,1-21-9 16,-1 21-6-16,-1-20 1 0,1 20-3 16,-2-22-6-16,2 22 1 0,-7-22-2 0,7 22-10 0,-9-19-10 15,9 19-7-15,-11-17-7 0,11 17-8 16,-16-16-5-16,7 6-14 0,9 10 12 0,-20-12-9 16,20 12-4-16,-22-8-6 0,22 8 6 0,-26-5-4 15,26 5-2-15,-27-1 1 0,27 1-1 0,-32 7-2 16,14 0 1-16,0 2-1 0,-1 1-49 0,3 2 49 15,-2 3-33-15,1 1 50 0,0 3-47 0,1 3 50 16,3-5-48-16,2 1 48 0,0 1-45 16,3-1 47-16,2 1-46 0,2-2 46 0,0-3-49 15,4-14 49-15,-1 28-47 0,1-28 48 0,6 27-54 0,-1-13 48 16,1-2-41-16,2 1 52 16,1-2-53-16,0 1 47 0,4 1 0 0,1-3-5 15,-1 2-3-15,2-2-3 0,-3-2-2 0,1 1-1 16,1-2-11-16,-1 1 1 0,0-1 9 0,0 0-20 15,1 0 23-15,-3-1-2 0,-11-6-2 0,22 10-4 16,-22-10-1-16,18 12 4 0,-18-12-1 0,18 11 0 16,-18-11-2-16,13 9 0 0,-13-9 20 0,12 11-22 15,-12-11 15-15,7 10-25 0,-7-10 30 0,0 0-21 16,5 16 18-16,-5-16-21 0,0 0 19 0,-3 18-18 16,3-18 21-16,-8 12-20 0,8-12 20 0,-15 14-20 15,15-14 26-15,-17 11-18 0,17-11 32 0,-22 6-24 16,22-6 29-16,-26 4-28 0,26-4 33 15,-25-2-45-15,25 2 40 0,-29-7-39 0,15 1 31 16,1-1-40-16,2-2 1 0,0-4 2 0,1-3-2 16,2-1 0-16,4-2-2 0,2 0 4 0,4-4-2 15,2-2-10-15,3-6 4 0,5 0 9 16,1-2-4-16,2 0 0 0,3 0-5 16,2 1-4-16,1 1 2 0,0 0-1 0,1 3 24 0,0 1-29 15,-2 3 25-15,1 0-27 0,-1 4 29 16,-2 1-27-16,-3 2 25 0,-2 3-22 0,2 1 29 15,-4 1-28-15,1-1 25 0,-2 3-27 0,-1 1 29 16,-9 9-27-16,15-16 28 0,-15 16-27 0,14-15 3 16,-14 15 1-16,11-13 3 0,-11 13 4 0,11-11-4 15,-11 11 23-15,9-9 4 0,-9 9-2 0,0 0 3 16,0 0-2-16,11-10-2 0,-11 10-1 0,0 0-5 16,0 0 29-16,0 0-39 0,0 0 31 0,0 0-37 15,-1 16 23-15,-4-2-34 0,-2 6 12 0,-1 0-2 16,-2 10 5-16,0 0-3 0,0 2 2 0,-1 1 1 15,1 1 1-15,2 0 0 0,0 2 1 0,2-2-1 16,1-1 0-16,-1 0-1 0,4-6-9 0,2-2 2 16,0 0 46-16,3 0-47 0,1-1 40 15,0-4-42-15,0-3 37 0,2-2-41 0,0-1 39 16,1-2-40-16,-7-12 36 0,14 16-55 0,-14-16 49 16,19 10-23-16,-19-10 35 0,21-1-41 15,-21 1 4-15,31-10 1 0,-13-2 3 0,4-4 8 16,-1-4-7-16,-2-1 2 0,0-1 3 0,-3 1 0 15,-4 3 5-15,-1 0 21 0,-4 2-1 0,0 3 5 16,-7 13-1-16,4-25-15 0,-4 25 10 0,-4-21-6 16,4 21-2-16,-13-17-9 0,3 9 1 0,-4 2-4 15,-1 3 3-15,-2 1-8 0,-1 3-4 0,-1 1-3 16,-2 4-17-16,0 1-9 0,1-2-10 0,5 0-21 16,15-5-38-16,-23 8-75 0,23-8-94 0,-14 6 45 15,14-6-44-15,0 0-47 0,0 0-180 0,0 0-355 16,0 0-445-16</inkml:trace>
  <inkml:trace contextRef="#ctx0" brushRef="#br0" timeOffset="14849.95">19045 4586 695 0,'0'0'499'0,"0"0"-72"0,-4-16-147 16,4 16-15-16,0 0-89 0,-9-10 10 0,9 10-88 15,0 0 10-15,-17-6-64 0,17 6 35 0,0 0-59 16,-16-1 43-16,16 1-51 0,0 0 30 0,-16 4-43 15,16-4 36-15,0 0-41 0,0 0 34 16,-11 7-38-16,11-7 37 0,0 0-40 0,0 0 31 16,0 0-41-16,0 0 50 0,0 0-47 0,0 0 48 15,0 0-39-15,2 16 39 0,-2-16-45 0,0 0 42 16,0 0-33-16,0 0 37 0,0 0-43 16,0 0 48-16,0 0-50 0,14 5 59 0,-14-5-51 15,0 0 62-15,0 0-47 0,0 0 51 0,0 0-47 16,0 0 52-16,0 0-54 0,0 0 51 0,0 0-56 15,0 0 60-15,14-4-53 0,-14 4 56 0,0 0-47 16,0 0 52-16,8-11-53 0,-8 11 50 0,0 0-45 16,0 0 53-16,9-15-50 0,-9 15 50 0,0 0-45 15,0 0 51-15,5-13-46 0,-5 13 45 0,0 0-44 16,0 0 28-16,0 0-30 0,0 0 7 16,4-13-15-16,-4 13 27 0,0 0-43 0,0 0 30 15,0 0-43-15,0 0 30 0,0 0-40 0,0 0 27 16,0 0-5-16,-18 12 9 0,18-12-4 0,-11 18-8 15,5-5-2-15,-2-1 37 0,2 1-42 0,6-13 33 16,-8 22-41-16,8-22 4 0,-5 20-3 0,5-20-4 16,-2 17 3-16,2-17-9 0,0 0 2 15,3 19 7-15,-3-19 5 0,0 0 0 0,9 11 0 16,-9-11 0-16,0 0 2 0,21-2 30 0,-21 2-35 16,22-12 32-16,-10 3-35 0,0-3-18 0,2-3 16 15,-3 2 11-15,1-1-4 0,-5 0-26 0,1 3 40 16,-8 11-27-16,8-23 36 0,-8 23-34 15,3-18 36-15,-3 18-32 0,0 0 30 0,-2-21-31 16,2 21 20-16,0 0-21 0,-9-15 28 0,9 15-36 16,0 0 34-16,-15-8-32 0,15 8 34 0,0 0-36 15,-19-2 33-15,19 2-36 0,0 0 21 0,0 0-82 16,0 0 30-16,-19 0-46 0,19 0 48 0,0 0-50 16,0 0 54-16,10-11-40 0,-10 11 71 0,18-16-48 15,-3 5 62-15,-1-1-48 0,1 0 9 16,-1 0 11-16,-3 2-10 0,-1 1 19 15,-10 9 16-15,15-12 10 0,-15 12 1 0,12-7 7 0,-12 7 7 16,0 0 3-16,11-9 0 0,-11 9 1 16,0 0 8-16,0 0-15 0,0 0-8 0,0 0 5 15,0 0-2-15,10 12-2 0,-10-12 46 0,-1 22-58 16,1-4 42-16,-1 0-48 0,1 6 47 0,0 0-7 16,1 4-3-16,0 7-3 0,0 0-5 0,0 5-10 15,0 1-32-15,-1 2 52 0,1 0-50 0,-2 1 49 16,0-2-46-16,1-2 47 0,-1 1-51 0,0-3 49 15,0-1-6-15,1-8 1 0,-1 1-9 0,1-4-15 16,1-2-12-16,-1-5-50 0,0-19-34 0,1 27-13 16,-1-27-57-16,7 14 45 0,-7-14-31 0,0 0-22 15,20-3 81-15,-7-10-13 0,0-3 36 0,3-6-3 16,-1-3 29-16,0 0-21 0,-3 1 68 16,-2 5-8-16,-1 2 88 0,-3 3-26 15,-6 14 64-15,8-21-50 0,-8 21 52 0,5-14-67 16,-5 14 38-16,0 0-69 0,0 0 40 0,3-15-59 15,-3 15 47-15,0 0-58 0,0 0 47 0,0 0-54 16,0 0 52-16,-8 12-56 0,8-12 53 0,0 0-56 16,-2 16 53-16,2-16-62 0,0 0 62 0,0 0-50 15,3 21 56-15,-3-21-47 0,0 0 73 16,0 0-27-16,15 7 63 0,-15-7-3 0,14-7-11 0,-14 7-7 16,15-17-7-16,-6 6-6 0,-2 0-16 0,-1-2 4 15,-6 13-14-15,5-23-7 0,-5 23-3 0,-1-21-10 16,1 21-8-16,-13-17-8 0,13 17-15 15,-23-9-21-15,23 9-33 0,-35 1-88 0,12 5 10 16,2 2-99-16,-1 0-22 0,2 3-172 16,2 0-526-16,1 3-647 0</inkml:trace>
  <inkml:trace contextRef="#ctx0" brushRef="#br0" timeOffset="17704.75">28507 2225 429 0,'-2'-19'407'0,"2"19"-123"16,0 0-56-16,-8-12-44 0,8 12-47 16,0 0-24-16,-10-11-26 0,10 11-9 0,0 0-9 15,-16-13-14-15,16 13-10 0,-13-9-3 0,13 9-6 16,-13-9-22-16,13 9 14 0,-16-7-2 0,16 7 1 15,-15-9-4-15,15 9-4 0,-21-9 0 16,21 9-8-16,-18-8-8 0,18 8 7 0,-20-9-2 16,20 9 0-16,-23-8-4 0,23 8-2 0,-27-8 6 15,12 4-13-15,-3 2 8 0,-1-2-2 0,0 0-2 16,-4 0 5-16,2 1-4 0,0 0 2 0,-2 0-2 16,0-1-5-16,5 3 7 0,-6-3-1 15,6 2-1-15,-2-1 1 0,2 1-1 0,-1 1 1 16,1-1-6-16,18 2 6 0,-35 0-1 15,17-2-4-15,-3 2 4 0,2 2 0 0,-2 0 4 16,-2 0-5-16,-1 0-6 0,0 2 7 0,-1-1 0 16,-2 0 2-16,-1 2-2 0,1-1 0 0,-2 1 0 15,-1 2 2-15,4-3-9 0,0 3 8 0,-1-1 0 16,2-1 0-16,0 1-2 0,0 0 37 0,3 0-42 16,-1 1 36-16,0-1-48 0,-1 1 49 15,4 0-46-15,-3-1 41 0,2 0-42 0,0 1 39 16,1 0-16-16,-1 1 11 0,3 0-14 0,-4 0 9 15,3 1-1-15,0 0-5 0,-2-1 1 0,1 2-3 16,2 0-9-16,-2 0-1 0,2 1-24 0,-2 0 40 16,1 1-36-16,0-1 39 0,2 0-38 0,0 2 30 15,-1-2-22-15,3 0 25 0,-1 1-29 16,2 0 38-16,-2 0-37 0,5-3 38 0,-3 2-38 16,5-2 31-16,-1 2-29 0,0-1 29 15,1 0-28-15,-1 2 36 0,2-2-39 0,-1 0 41 16,3 1-39-16,-3 1 30 0,2-1-30 0,7-11-2 15,-11 23 13-15,11-23-2 0,-9 24 1 0,9-24 38 16,-7 21-42-16,7-21 30 0,-7 23-37 0,7-23 14 16,-2 22 34-16,2-22-37 0,0 21 36 0,0-21-35 15,2 18 34-15,-2-18-28 0,4 18 16 0,-4-18-20 16,8 17 32-16,-8-17-36 0,6 16 31 0,-6-16-33 16,7 16 35-16,-7-16-30 0,9 16 12 15,-9-16-18-15,9 17 27 0,-9-17-26 0,9 13 26 16,-9-13-27-16,13 15 17 0,-13-15-15 0,12 13 19 15,-12-13-16-15,15 15 28 0,-15-15-1 16,14 12-4-16,-14-12 1 0,18 13-4 0,-18-13-13 16,20 10 21-16,-20-10-15 0,21 12 12 0,-21-12 0 15,19 10-5-15,-19-10 0 0,21 9-3 0,-21-9-1 16,18 9-2-16,-18-9-12 0,17 7 7 0,-17-7 6 16,19 8 1-16,-19-8-1 0,17 7 1 0,-17-7-2 15,21 5 3-15,-21-5 0 0,22 6-11 16,-22-6 9-16,22 5 0 0,-22-5 0 0,27 5-5 15,-27-5-1-15,25 4 4 0,-25-4-4 16,27 4-20-16,-27-4 26 0,29 4 1 0,-13-1 1 16,-16-3-1-16,27 5-6 0,-11-1 1 0,-1-1 2 0,2 2-1 15,-2-3-11-15,3 2 11 0,-3-1 0 16,4 1 0-16,-1 1-2 0,-1-1-2 0,4 0 8 16,0 1-7-16,1-1-6 0,0 0 8 0,1-1-2 15,-1 0 3-15,2 2 2 0,-1-4-2 16,2 2 3-16,-3-1 9 0,3 0-19 0,1-2 3 15,-1 0 9-15,1 1-2 0,-1-1-2 0,0-1-1 16,1 1 3-16,0-1 6 0,1 0-9 0,-1-1-6 16,1-1 5-16,0 2-1 0,-3-2-1 0,2 0 1 15,-1 1-5-15,0-1 11 0,0 2-7 0,-3-2-5 16,3 1 6-16,-2 1-1 0,-2 0 2 16,-2-1-3-16,2 0-1 0,-1 2 3 0,-3-1 7 15,2 1-3-15,-2-1-6 0,1-1 2 0,-2-1-6 16,2 2 10-16,-2-2-7 0,2 1 9 15,0-2 3-15,-1 2-1 0,1-4-12 0,1 2 13 16,-1 0-8-16,-3-1 5 0,3-1-6 0,-2 2 11 16,-1 0-1-16,-15 4 2 0,26-9-9 0,-12 3 14 15,0 1-9-15,-14 5 8 0,24-10-4 0,-24 10-1 16,21-10 2-16,-21 10-7 0,23-9 2 0,-12 3-6 16,-11 6 0-16,22-11-2 0,-22 11 1 0,21-11 1 15,-9 4-3-15,-1 0 2 0,1 0 4 0,-1 0-3 16,0-1 5-16,-1 0 5 0,-10 8 6 15,19-16 2-15,-9 8-3 0,-1 0-3 16,-9 8 1-16,17-18-8 0,-7 9-2 0,-1 0-1 16,-9 9-1-16,15-16 2 0,-15 16 2 0,15-16 3 15,-15 16 0-15,13-17 4 0,-13 17-8 0,13-20-2 16,-13 20 0-16,12-17 10 0,-12 17-1 0,11-20-1 16,-11 20-5-16,9-20 5 0,-9 20-8 0,7-20-3 15,-7 20 0-15,7-21-1 0,-7 21 3 0,7-21-3 16,-7 21 2-16,5-21 6 0,-5 21-1 0,4-19 6 15,-4 19-1-15,1-20-3 0,-1 20 6 16,0-20-5-16,0 20-3 0,-4-23 2 16,4 23-7-16,-4-22-1 0,4 22 8 0,-6-22-17 15,6 22 28-15,-10-22-30 0,10 22 18 0,-10-20-15 16,10 20 14-16,-12-19-18 0,4 9 17 0,8 10-19 16,-12-18 19-16,12 18-18 0,-13-17 17 0,13 17-18 15,-15-18 17-15,15 18-2 0,-16-16 3 0,5 7-2 16,0 1 0-16,-5-3-5 0,1 1 0 0,-2 0-1 15,-2-1-1-15,1 2-7 0,0-1-2 0,-2 0 6 16,1 1 0-16,1 0 46 0,-1-1-56 0,1 2 51 16,1 0-56-16,-1-1 50 0,0 0-54 0,-1 0 50 15,1 1-49-15,-3-3 48 0,0 3-47 16,-6-5 44-16,-1 2-47 0,-4 0 43 0,0 0-51 16,-5 1 35-16,-2 1-51 0,-2 3 49 0,1-1-43 15,-6 2 49-15,0 1-45 0,0 1 50 0,3 1-50 16,2 2 18-16,2 2-85 0,4 1-49 0,0 1-50 15,8 1-20-15,-5 3-3 0,1 2-29 0,-6 0-185 16,5 2-258-16,-3 1-222 0</inkml:trace>
  <inkml:trace contextRef="#ctx0" brushRef="#br0" timeOffset="22564.08">28375 3671 14 0,'0'0'543'0,"0"0"-124"0,0 0-85 16,0 0-77-16,0 0-67 0,0 0-19 0,1-17-32 16,-1 17-16-16,0 0-28 0,0 0-16 0,0 0-15 15,-4-12-4-15,4 12-12 0,0 0-1 0,0 0-5 16,0 0-6-16,-6-14-3 0,6 14 6 0,0 0-9 16,0 0-7-16,-11-11-3 0,11 11-6 0,0 0-11 15,0 0 11-15,-12-10-9 0,12 10 3 0,0 0 1 16,-13-8-2-16,13 8 2 15,-11-7-10-15,11 7 0 0,-14-6 2 0,14 6 9 0,-15-7-4 16,15 7 1-16,-18-6-5 0,18 6 4 16,-22-7 2-16,22 7-17 0,-23-7 7 0,23 7 8 15,-23-7-3-15,23 7-1 0,-23-7-2 0,23 7-3 16,-24-7 8-16,24 7-9 0,-25-6-4 0,25 6 12 16,-22-5-2-16,22 5 2 0,-27-7-2 0,11 4-2 15,3-1 0-15,-4 0 3 0,0 1-12 16,1-1 12-16,0 1-15 0,-2-1 16 0,1 1-8 15,-1 0 3-15,-1 2-3 0,2-2 10 16,17 3-12-16,-28-3-3 0,28 3 5 0,-29-3 10 16,29 3-11-16,-29 1 6 0,29-1-8 0,-29 2 16 15,14 0-15-15,-1 1-2 0,0-1 6 0,-2 2 6 16,2-1-7-16,-2 2 7 0,-2 1-2 0,2 0 5 16,-2-2-4-16,2 3-20 0,2-1 21 0,0 0-3 15,3 0 3-15,-2 0-8 0,0 0 13 0,-3 2-8 16,1 0 8-16,1-1-39 0,3 0 34 0,0 0 2 15,-1 0-4-15,1-1 3 0,-1 3-2 0,1-2 2 16,-4 2 1-16,4 0-4 0,-1 1 36 16,-1 1-48-16,1-1 53 0,1-2-57 0,0 3 51 15,1-3-51-15,-1 2 48 0,1 0-51 0,1-3 39 16,2 1-42-16,-2 0 51 0,11-8-53 0,-16 15 53 16,16-15-54-16,-16 13 50 0,16-13-14 15,-13 15 7-15,13-15-20 0,-11 13 15 0,11-13-1 16,-10 14-19-16,10-14 10 0,-10 11 4 0,10-11-4 15,-7 14-4-15,7-14 6 0,-9 12-11 0,9-12 11 16,-5 14-47-16,5-14 53 0,-6 13-47 0,6-13 51 16,-3 15-47-16,3-15 44 0,0 0-67 15,-4 19 68-15,4-19-36 0,0 0 53 0,2 21-49 16,-2-21 45-16,4 14-52 0,-4-14 47 0,5 17-43 16,-5-17 40-16,7 14-40 0,-7-14 52 0,11 17-53 15,-11-17 48-15,11 15-50 0,-11-15 49 0,11 15-43 16,-11-15 45-16,14 14-60 0,-14-14 60 15,15 12-48-15,-15-12 46 0,17 13-46 0,-17-13 45 16,18 9-45-16,-18-9 42 0,17 10-51 0,-17-10 58 16,21 10-49-16,-21-10 47 0,20 8-49 0,-20-8 49 15,20 8-49-15,-20-8 39 0,23 9-38 16,-23-9 38-16,25 8-33 0,-10-3 44 0,1-2-43 16,-1 2 3-16,3-3 1 0,-2 1 6 15,2 0 9-15,-1 0-20 0,2 0 18 0,0 0-2 0,-2-2-3 16,4 0 8-16,-4 2-3 0,4 0-2 0,-3-2 7 15,1 1-6-15,2 1-8 0,-3-1 7 16,1-1 40-16,0 1-45 0,0-1 38 0,-2 1-43 16,2 0 39-16,-2-1-35 0,1 1 9 0,-18-2-22 15,32 1 50-15,-32-1-42 0,31 0 28 0,-31 0-29 16,31 0 35-16,-31 0-30 0,32 0 31 16,-13-1-47-16,-19 1 47 0,30 0-39 0,-30 0 35 15,31-2-37-15,-31 2 35 0,29-1-37 0,-29 1 13 16,28-2-7-16,-28 2-4 0,28-2 11 0,-28 2 1 15,27-2 2-15,-27 2 1 0,26-2 1 0,-26 2 22 16,25-4-22-16,-25 4-3 0,23-4 10 0,-23 4-1 16,23-5 2-16,-23 5 3 0,23-4-2 15,-23 4 6-15,24-6 4 0,-24 6-10 0,22-6-3 0,-22 6 1 16,23-7 0-16,-23 7 1 0,25-5-3 0,-25 5-3 16,23-9 9-1,-23 9-8-15,23-8-3 0,-23 8 4 0,22-9 2 0,-22 9 0 16,22-10 8-16,-22 10 0 0,18-11 12 0,-18 11 12 15,18-8 4-15,-18 8-2 0,12-8 2 0,-12 8 3 16,14-12-3-16,-14 12-5 0,11-9-6 0,-11 9-2 16,10-11-7-16,-10 11-3 0,10-11-5 0,-10 11-3 15,10-14-4-15,-10 14 0 0,14-15 4 0,-14 15-7 16,11-15 14-16,-11 15-15 0,11-15 12 0,-11 15-15 16,11-13 20-16,-11 13-3 0,9-13 4 0,-9 13 8 15,6-14 8-15,-6 14-9 0,0 0 5 16,5-18 28-16,-5 18-44 0,0 0-9 0,0-19 3 15,0 19-3-15,-4-16-7 0,4 16 2 16,-3-14 2-16,3 14-4 0,-5-16-1 0,5 16 1 16,-6-15 0-16,6 15 2 0,-6-16-3 0,6 16 0 15,-8-15 0-15,8 15 3 0,-10-19-3 0,10 19 42 16,-8-17-31-16,8 17-18 0,-12-17 29 0,12 17-29 16,-10-16 20-16,10 16-16 0,-13-14 14 0,13 14-18 15,-14-16 18-15,14 16-20 0,-13-14 26 16,13 14-28-16,-16-13 20 0,16 13-12 15,-17-13 10-15,17 13-18 0,-18-12 19 0,18 12-18 16,-17-12 25-16,17 12-26 0,-20-9 18 0,20 9-19 16,-16-8 23-16,16 8-22 0,-15-8 19 0,15 8-19 15,-18-8 19-15,18 8-18 0,-17-7 17 0,17 7-20 16,-21-7 22-16,21 7-28 0,-24-6 13 0,24 6-21 16,-24-7 10-16,24 7-29 0,-26-5 2 0,26 5-21 15,-27-2-11-15,27 2-45 0,-27-2-33 0,27 2-25 16,-27 0-1-16,27 0-24 0,-27 3-103 15,27-3-479-15,-32 3-327 0</inkml:trace>
  <inkml:trace contextRef="#ctx0" brushRef="#br0" timeOffset="33536.92">23208 8222 663 0,'-7'-22'620'16,"0"-2"-149"-16,0 4-79 0,-2-2-50 0,0 3-84 15,0-1-34-15,0 1-29 0,1 4-44 16,0 1-13-16,2 2-19 0,6 12-17 0,-10-19-61 16,10 19 43-16,-8-15-25 0,8 15-4 0,0 0-22 15,-6-13 4-15,6 13-19 0,0 0 10 16,0 0-36-16,0 0 35 0,0 0-11 0,0 25 9 16,2-2-14-16,0 12-2 0,-1 3 5 0,-1 2-12 15,0 2 8-15,-1 1 16 0,0-2-21 0,1 0 11 16,0 0-14-16,1-2 11 0,0-3-17 0,1-8 16 15,0 0 0-15,1-4-3 0,-2 0-2 16,0-6 0-16,-1-18-3 0,2 28-14 0,-2-28 19 0,2 18 18 16,-2-18 30-16,0 0 30 0,2 19-24 0,-2-19-11 15,0 0 10-15,0 0-47 0,-2-26-16 16,3 1 32-16,0-11-38 0,2-5 31 16,1-7-36-16,1-9 32 0,1 0-48 0,2 2 48 15,-1 7-38-15,0 4 38 0,-1 3-37 0,1 1 40 16,-1 3-10-16,1 2 0 0,-2 5-3 0,0 6-34 15,2 1 26-15,-1 3-22 0,-1 2 36 0,1 3-37 16,0 2 29-16,-6 13-29 0,12-17 31 0,-12 17-30 16,15-9 30-16,-15 9-39 0,0 0 44 0,28 6 4 15,-14 6-8-15,-1 4-31 0,0 9 34 0,0 8-31 16,-2 5 33-16,-3 4-33 0,1 1 33 0,-2 0-39 16,-1 0 41-16,0 0-35 15,0-3 36-15,-2-2-37 0,-1-2 37 0,1-3-33 0,-2-8 33 16,-1 0-34-16,1-8 11 0,-1 0 16 0,-1-17 11 15,1 23 1-15,-1-23-1 0,0 0 1 16,2 18-5-16,-2-18-2 0,0 0-41 0,0 0 40 16,2-29-51-16,1 4 53 0,2-10-42 0,0-5 42 15,1-4-40-15,2 0 39 0,0-2-36 0,1 2 38 16,0 4-5-16,-2-1-1 0,0 4-14 0,2 6 11 16,-2 1 0-16,-2 8-38 0,1 1 40 0,-2 5-39 15,2 3 36-15,-1-1-36 0,-5 14 39 16,10-18-37-16,-10 18 29 0,11-8-35 15,-11 8 53-15,0 0-7 0,21 8-2 0,-12 3 1 16,1 8-34-16,0 8 44 0,-1 5-44 0,-2 4 27 16,-2 3-25-16,1 1 45 0,-1 2-45 0,-1 0 36 15,-1-1-36-15,2 1 38 0,-3 0-3 0,1-3 1 0,-1-1-10 16,-1-1-29-16,0-7-30 0,1-4-60 16,0-1-81-16,1-4-47 0,-1-5-73 0,-2-16-61 15,6 18-155-15,-6-18-342 0,0 0-477 0</inkml:trace>
  <inkml:trace contextRef="#ctx0" brushRef="#br0" timeOffset="33730.93">23846 8068 1161 0,'0'0'535'0,"-8"-15"-119"16,8 15-65-16,-14-12-69 0,14 12-51 0,-19-3-38 0,19 3-26 16,-25 8-14-16,11 3-26 0,-1 3 8 15,2 3-36-15,-1 6-20 0,3 4-19 0,3 3-7 16,1-1 4-16,5-1-29 0,1 0 13 0,2 0-33 15,4-2 24-15,1 5-21 0,3-2 11 0,0-7-22 16,3-2-136-16,0-3-68 0,2-3-41 0,-4-5-195 16,-10-9-495-16,17 4-600 0</inkml:trace>
  <inkml:trace contextRef="#ctx0" brushRef="#br0" timeOffset="33912.92">23728 7891 846 0,'-8'-17'527'0,"0"-1"-124"0,1 5-76 0,2-2-53 0,5 15-52 16,-7-25-53-16,7 25-30 0,0-26-28 15,2 10-20-15,5 2-18 0,-2-1-36 16,4 2 2-16,2 0-4 0,1 3-73 0,0 3 21 16,3 0-65-16,-15 7-12 0,27 0-26 0,-12 4-62 15,3 6-143-15,-4 2-396 0,2 5-247 16</inkml:trace>
  <inkml:trace contextRef="#ctx0" brushRef="#br0" timeOffset="34223">23991 8158 927 0,'0'0'504'0,"0"0"-69"0,0 0-55 15,0 0-55-15,-8-11-72 0,8 11-30 0,0 0-29 16,-10-18-35-16,10 18-19 0,-7-12-33 0,7 12 3 15,0 0-9-15,-6-16-33 0,6 16-12 0,0 0-24 16,0 0 17-16,2-19-24 0,-2 19 9 0,13-11-23 16,-13 11-2-16,23-10-2 15,-23 10-1-15,31 0-2 0,-12 0-10 0,3 7 10 0,-2 0 0 0,1 3-2 16,4 4-5-16,-4 4 6 0,0 1 2 16,-2 3-2-16,-4 1 0 0,-4-3-31 0,-3 1 30 15,-4 1 9-15,-4 2-2 0,-4 1-6 16,-6 2 3-16,-3 2 13 0,-6-3-17 0,-1 0 13 15,-3-3-17-15,1-3 9 0,0-2-53 0,2-5-71 16,2-4-64-16,5-3-90 0,13-6-107 0,-21-2-560 16,21 2-603-16</inkml:trace>
  <inkml:trace contextRef="#ctx0" brushRef="#br0" timeOffset="34452.92">24219 8061 1325 0,'0'0'547'0,"2"-12"-111"15,-2 12-92-15,0 0-124 0,0 0-12 16,0 0-42-16,0 0-34 0,-14 12-20 0,7 2-14 0,0 4-20 16,-1 2 3-16,1 2-9 0,2 4-2 15,0 1-10-15,2 0-11 0,1 1-16 0,2 1 3 16,3 5-6-16,2-3 9 0,3-1-27 0,2-1 19 16,4-3-19-16,0-2 14 0,2-7-20 0,-1-2 9 15,4-2-24-15,0-7-26 0,-1-4-91 0,1-2-68 16,4-7-23-16,2-6-97 0,-2-3-186 15,-1-2-339-15,-1-2-419 0</inkml:trace>
  <inkml:trace contextRef="#ctx0" brushRef="#br0" timeOffset="34790.12">24458 8291 687 0,'0'0'468'16,"-13"6"-100"-16,13-6-115 0,-10 10-37 0,10-10-54 0,-6 14-22 16,6-14-26-16,-4 16-7 0,4-16-16 15,0 0-13-15,3 20-11 0,-3-20 7 0,7 11 17 16,-7-11 7-16,16 6-7 0,-16-6-12 0,23-2 3 15,-9-3-3-15,5-3 2 0,0-1-10 0,1-3-11 16,5-5-12-16,-1-3-8 0,-5 3-3 16,7-3 6-16,-8 0 7 0,-5 2 1 15,-1 2 17-15,0-1 0 0,-3 0 16 0,-2 5-13 16,-1-1 23-16,-6 13-49 0,5-20 45 0,-5 20-51 16,0 0 28-16,-3-23-50 0,3 23 32 0,-11-9-45 15,11 9 32-15,0 0-41 0,-27 1 35 0,13 5-52 16,-3 4 50-16,2 0-42 0,-3 6 36 0,1 5-38 15,0 4 37-15,1 2-52 0,1 2 22 0,3 1 35 16,0 0-52-16,4 2 42 0,3-1-29 0,3-4 42 16,4-1-15-16,3 1-5 0,4 1 6 0,5-2-9 15,2-1 8-15,5-5-10 0,4-3-24 0,2-4 30 16,1-2-6-16,-1-5-68 0,2-6-91 16,0-2-15-16,9-4-47 0,0-5-36 0,-1-6-44 15,7-7-108-15,-4-2-498 0,-4-3-537 0</inkml:trace>
  <inkml:trace contextRef="#ctx0" brushRef="#br0" timeOffset="35020.12">25168 8201 1033 0,'0'0'548'0,"-11"-19"-112"16,2 11-69-16,-3 0-56 0,-2 2-71 0,-2 3-40 15,16 3-38-15,-33 1-31 0,12 4-33 0,2 6-11 16,-6 3-16-16,2 5 2 0,3 3 5 0,0 2-3 16,3 1-17-16,4 0 7 0,5-2 18 15,2 0-36-15,4-4 14 0,7 4-51 0,2-4 52 16,6-1-29-16,3-3 43 0,4-3-34 15,5-4 43-15,2-6-42 0,9-6 45 0,3-6-58 16,-1-5 44-16,7-10-59 0,-3-7 45 0,-4-6-58 16,-6-3 47-16,-7-5-64 0,-10-1 61 0,-8 4-25 15,-7-2-17-15,-9-11-34 0,-14 0-37 0,-9 2 25 16,-14 0-86-16,-21-9-78 0,-12 4-103 0,-7 8-39 16,-6 2-190-16,0 7-414 0,20 14-631 0</inkml:trace>
  <inkml:trace contextRef="#ctx0" brushRef="#br0" timeOffset="36551.87">26416 8024 985 0,'0'0'573'0,"-14"-14"-156"0,14 14-84 0,-17-3-67 15,17 3-73-15,-29 12-42 0,10 1-84 0,-5 8 37 16,2 5-78-16,-5 13 56 0,-1 3-62 0,4 2 45 15,1 3-65-15,5 1 53 0,4-7-8 16,6 0-11-16,4-1-11 0,3-1-7 0,2-2 6 16,5-5-13-16,1 0 9 0,6-4-15 0,1-5 11 15,4-7 1-15,-1-5-4 0,6-4-17 0,0-4 9 16,0-5 0-16,1-4 6 0,7-4-10 0,-2-5 11 16,-2-2-2-16,0-1 2 0,-2-1 7 0,-4 2-42 15,-6 4 86-15,-1 0 8 0,-3 6-15 16,-11 7-6-16,15-12-11 0,-15 12-10 0,0 0-6 0,0 0-4 15,18 6-6-15,-18-6 0 0,3 20-2 16,-1-3 4-16,2 3-11 0,0 2 10 0,-1 0-9 16,2-1 0-16,-1 0 0 0,1-5-1 0,-1-3 5 15,-4-13 1-15,6 22 23 0,-6-22 45 16,3 16 86-16,-3-16-49 0,0 0 29 0,0 0-79 16,0 0 31-16,0 0-34 0,-2-16 5 0,-1 1-16 15,-3-7-7-15,-1-1-56 0,1-8 49 16,-2-2-53-16,2 0 2 0,2-2 3 0,1 2 4 15,3 5-7-15,2-1 8 0,1 2-4 0,3 3 6 16,1 0 1-16,5-3-8 0,-2 10-3 0,4 0-6 16,0 4 1-16,2 1-12 0,-1 5 18 0,1 3-3 15,-16 4 7-15,26-2 0 0,-26 2-1 0,33 6 7 16,-16 0 0-16,1 4 1 0,-3 0 0 0,0 6-10 16,-4-1 14-16,2 2-4 0,0 2-25 15,-4 1 34-15,3 0 1 0,-3 0 0 0,2 2 33 16,0-2-42-16,-4 0 25 0,2-3-29 0,0 1 41 15,0-4-46-15,-2-2 36 0,-7-12-39 0,11 17 43 16,-11-17-44-16,9 14 39 0,-9-14-36 0,0 0 31 16,13 11-30-16,-13-11 49 0,0 0-53 15,13-12 40-15,-13 12-42 0,10-25 3 0,-8 8 4 0,0-5 1 16,-4-2 2-16,0-3-14 0,-5-6 3 16,-2 0-27-16,0 2 48 0,-5 2-1 0,1 3-1 15,0 4-3-15,1 4-2 0,1 3-17 0,3 3-51 16,8 12-97-16,-12-12 46 15,12 12-61-15,0 0 32 0,0 0-47 0,0 0 13 0,0 0-1 16,0 0-9-16,16 6 11 0,-1-2 33 0,1 1 40 16,0-1 10-16,6 1 16 0,1-1 47 0,-3 0 55 15,-4-1 57-15,1 1 7 0,-17-4-25 0,25 4 22 16,-25-4-4-16,16 4 29 0,-16-4-50 0,15 5 49 16,-15-5-45-16,10 10 58 0,-10-10-58 0,5 16 54 15,-5-16-61-15,2 23 56 0,-2-23-74 0,0 26 58 16,0-26-14-16,-2 27-14 0,2-27-10 0,0 28-8 15,0-28-15 1,0 24 8-16,0-24-2 0,2 19-2 0,-2-19-6 0,6 15 5 16,-6-15 5-16,0 0 1 0,13 11-4 0,-13-11 0 15,0 0-16-15,21-7 10 0,-21 7-3 0,21-16-6 16,-11 7-8-16,1-1 3 0,-1 1-3 0,1 0-2 16,-11 9-3-16,16-12-62 0,-16 12 71 15,13-8-56-15,-13 8 63 0,0 0-59 0,21-3 60 16,-21 3-3-16,15 5-4 0,-15-5-4 0,23 16 0 15,-13-8-15-15,2 3 13 0,1 0 1 0,3-2-7 16,-1 2 2-16,0-6 13 0,0 1 10 0,1-3 6 16,-16-3 9-16,30-1-6 0,-15-3 15 15,1-3-9-15,-3 2 4 0,3-8-10 0,-3-2-9 16,-4-2-5-16,-3-2-6 0,-1-3-9 0,-4 3-22 16,-4-6-99-16,-4 2 19 0,-2 1-76 0,-1 1 60 15,-3 3-59-15,1 4 50 0,3 6-74 0,-1-2-75 16,10 10-281-16,-15-10-295 0,15 10-434 0</inkml:trace>
  <inkml:trace contextRef="#ctx0" brushRef="#br0" timeOffset="36937.46">27840 8319 452 0,'0'0'671'0,"0"0"-101"0,0 0-202 15,0 0 11-15,0 0-139 0,0 0 0 0,2-19-100 16,-2 19 28-16,0 0-84 0,-12-11 42 16,12 11-74-16,-17-4 47 0,17 4-64 0,-21 2 51 15,21-2-73-15,-25 12 54 0,9-4-78 0,0 5 33 16,0 1-23-16,3 2 52 0,1 1-71 0,3 3 63 15,1 0-62-15,0 1 58 0,6-2-6 16,2-1-2-16,5-1-2 0,1 2 22 0,3-2 56 16,4-3-9-16,4-3 44 0,5-5-55 0,-4-6 48 15,7-4-65-15,0-3 42 0,0-5-35 0,-2-3 57 16,-4-4-12-16,-5-5-6 0,-4-6-26 0,-7-1-19 16,-5-7-15-16,-7-5-28 0,-9-9-93 0,-8-3-62 15,-9 2-56-15,-9 1-57 0,-27-13-11 16,4 0-85-16,-7 9-60 0,12 10-186 15,0 8-376-15,0 5-641 0</inkml:trace>
  <inkml:trace contextRef="#ctx0" brushRef="#br0" timeOffset="37688.26">25724 9197 370 0,'-20'2'588'16,"2"-1"-137"-16,-2-1-101 0,20 0-76 0,-28 1-54 15,28-1-34-15,-21 2-28 0,21-2-51 16,0 0-25-16,-23 1-13 0,23-1-13 0,0 0 1 16,0 0 20-16,0 0 8 0,0 0-4 15,0 0 16-15,0 0-12 0,16-8-3 0,2 5 0 16,8 2-7-16,4-3-2 0,6 3-13 0,7-2 28 16,3 0 7-16,6 0-7 0,12 1-4 15,5-2-5-15,4 0 29 0,7 0-40 0,5-2-1 16,7-1-6-16,3 0-17 0,7-2 11 0,20-4-11 0,1 1 9 15,-24 2 45-15,25-4-59 0,-3 0-7 0,-23 2-4 16,21-3 1-16,-26 4 7 0,-3-1 26 16,-2 1-39-16,-5 0 24 0,-5 2-29 0,-3-1 37 0,-6 1-41 15,-6 1-1-15,-13 1-1 0,-3 1 0 0,-3 2-3 16,-3-1-3-16,-5 0 0 16,-9 2 35-16,0 0-34 0,-2 0-7 0,-6 0-11 15,-1 2 10-15,-18 1 2 0,26-5 2 0,-26 5 3 16,20-2 1-16,-20 2 1 0,0 0 3 0,21-4 21 15,-21 4 21-15,0 0-52 0,0 0 0 0,0 0 3 16,0 0 1-16,12-6-2 0,-12 6-2 0,0 0-1 16,0 0 0-16,0 0-1 0,0 0 11 0,0 0-18 15,-12-6-7-15,12 6 2 0,0 0-3 0,0 0 23 16,0 0-53-16,0 0 30 0,0 0-52 16,-16-2-9-16,16 2-3 0,0 0 6 0,0 0-5 15,0 0-11-15,-17 4-27 0,17-4-39 0,0 0-112 16,0 0 13-16,-13 4-71 0,13-4-283 15,0 0-300-15,0 0-549 0</inkml:trace>
  <inkml:trace contextRef="#ctx0" brushRef="#br0" timeOffset="41183.62">23070 12416 402 0,'0'0'554'0,"0"0"-100"0,0 0-143 0,-6-16 0 15,6 16-84-15,0 0 13 0,0 0-91 0,-8-13 23 16,8 13-81-16,0 0 47 0,-10-10-21 0,10 10 8 16,0 0 1-16,-9-11 0 0,9 11-7 0,0 0-11 15,0 0-20-15,-10-12-49 0,10 12 24 0,0 0-12 16,-5-15-10-16,5 15-14 0,0-20-1 0,0 20-5 15,5-23-4-15,0 8-4 0,1-1-10 16,1-1 8-16,2 2-2 0,0-2-2 16,2 1-5-16,1 2 4 0,1 0-26 0,0 2 27 15,2 2 2-15,-2 1 6 0,1 2-15 0,-1 3 10 16,-13 4 9-16,25-5-13 0,-25 5 7 0,24 3-46 16,-12 3 52-16,3 6 1 0,-4 2 11 0,-1 4-27 15,-1 4 16-15,-4 2-7 0,-2 2 2 16,-1 1-10-16,-4 2 3 0,-1 4 1 0,-2-1-1 15,-3-2 23-15,-1 0-39 0,-1-3 36 0,-2-2-28 16,1-4 24-16,0-3-28 0,-1 1 29 0,-1-2-24 16,0-4 38-16,1-1-3 0,0-4-2 0,-1 0-13 15,1-1 9-15,12-7 8 0,-23 6 5 16,23-6-7-16,-23 2-5 0,23-2-4 0,-19 0 1 16,19 0-4-16,-19-4-15 0,19 4 11 0,-16-3-3 15,16 3-4-15,0 0-3 0,-19-6-3 0,19 6-1 16,0 0-2-16,0 0-2 0,-6-12-39 0,6 12 32 15,11-11-24-15,-11 11 42 0,24-12-41 0,-8 8 45 16,2 0-43-16,5 2 45 0,-3 0-44 0,2 2 45 16,2 2-44-16,1 0 31 0,-1 1-43 0,-2 2 62 15,0 1-46-15,-1 0 43 0,-3 1-6 0,1 1-5 16,-4 1-5-16,2 1-7 0,-1-1-25 16,0 1-17-16,-3-2-58 0,1-1-21 15,-1 0-54-15,-13-7-38 0,26 11-12 0,-26-11-36 16,25 4-105-16,-25-4-136 0,24-4-337 0,-12-1-421 15</inkml:trace>
  <inkml:trace contextRef="#ctx0" brushRef="#br0" timeOffset="41424.64">23680 12137 937 0,'-1'-16'568'0,"-2"0"-155"0,3 16-47 15,-5-24-41-15,5 24-66 0,-7-22-43 0,7 22-30 16,-6-15-34-16,6 15-29 0,0 0-21 0,-10-13-26 15,10 13-9-15,0 0-10 0,-16 9-10 16,10 4-5-16,-1 7 7 0,-2 9 2 0,0 8 12 16,2 2 2-16,-1 5-2 0,0 14-19 0,-1 1 36 15,1-1-47-15,1 3 24 0,1 0-38 0,0 1 28 16,3-2-41-16,0-10 0 0,1 2-3 0,1-2-13 16,1 0 13-16,0-3-11 0,0-2-38 0,1-3-86 15,0-3-49-15,1-3-55 0,0-11-111 0,-2-5-679 16,0-20-767-16</inkml:trace>
  <inkml:trace contextRef="#ctx0" brushRef="#br0" timeOffset="41897.64">23682 12846 740 0,'0'0'617'0,"-2"-24"-142"0,2 24-85 0,-4-16-45 16,4 16-85-16,-4-17-42 0,4 17-19 0,-7-24-30 15,7 24 15-15,-7-24-20 0,7 24 24 16,-6-25-21-16,6 25-8 0,-6-19-16 0,6 19-30 16,-4-14-24-16,4 14-25 0,0 0-25 0,-3-22 2 15,3 22-7-15,4-14-8 0,-4 14-6 0,13-15-4 16,-13 15-3-16,19-13-32 0,-19 13 33 0,25-8-17 16,-25 8 1-16,26-2 14 0,-26 2-4 15,31 6-2-15,-15 0-2 0,0 3 2 0,1 1-3 16,-4 3-1-16,0 0 1 0,-4 3-51 0,-1 0 59 15,-1 0-47-15,-4 0 51 0,-2 0-42 0,-1-16 46 16,-2 32-43-16,-2-16 44 0,-2-1-44 0,0 0 44 16,1 0-52-16,5-15 56 15,-9 20-48-15,9-20 47 0,-10 16-47 0,10-16 35 16,-6 12-47-16,6-12 26 0,0 0-28 0,-5 14 24 0,5-14-18 16,0 0 39-16,5 14-34 0,-5-14 1 0,14 9 7 15,-5 0 9-15,3-1 2 0,4 3-4 0,0 1 2 16,1-3-10-16,0 2 5 0,1 1-2 0,-2-2-2 15,-4-2 5-15,-1-1-1 0,-11-7 4 16,15 12 4-16,-15-12 0 0,6 15-11 0,-6-15 25 16,-6 18-12-16,-6-2 0 0,-2-1-4 0,-7 2 5 15,-4-1 24-15,-1 0-20 0,-4 0-2 0,-1-2-62 16,1-1-43-16,5-6-80 0,2-3-49 16,23-4-209-16,-30-4-537 0,21-3-686 0</inkml:trace>
  <inkml:trace contextRef="#ctx0" brushRef="#br0" timeOffset="43705.18">24017 12241 734 0,'0'0'509'0,"0"0"-80"16,-12-9-143-16,12 9-18 0,0 0-96 0,0 0 10 16,0 0-113-16,0 0 56 0,0 0-62 0,0 0 48 15,7-21-50-15,-7 21 46 0,19-8-65 0,-5 2 45 16,5 0-76-16,1-1 62 0,3 1-69 16,2-1 49-16,-1 0-58 0,7-2 51 15,-2 1-59-15,1 0 53 0,-4 2-60 0,-2-1 49 16,0 2-21-16,-3-1-42 0,-3 3-32 0,-3-1-57 15,-15 4-39-15,21-2-17 0,-21 2-129 0,0 0-121 16,0 0-202-16,0 0-162 0</inkml:trace>
  <inkml:trace contextRef="#ctx0" brushRef="#br0" timeOffset="44147.84">24317 12173 497 0,'-19'11'508'0,"-2"1"-136"0,1-1-73 16,-1-2-79-16,1 2-24 0,1 1-56 0,1-3-11 16,3 1-44-16,3-3-5 0,12-7-49 15,-15 10 23-15,15-10-24 0,0 0 11 0,-8 14-18 16,8-14 32-16,0 0-22 0,16 2 48 15,-16-2-36-15,30-4 30 0,-7-3-53 0,6-4 49 16,1 0-56-16,2-6 42 0,2 1-55 0,-3-1 43 16,0-2-5-16,0-2-13 0,-2 3-11 0,-2-2 2 15,-5-1-5-15,-2 2-3 0,-7 2-2 0,0 2-1 16,-5-2-1-16,-2 2-11 0,-6 15 17 0,3-25-21 16,-3 25 24-16,-1-23-13 0,1 23 15 0,-8-22-11 15,8 22 27-15,-10-19-15 0,10 19 11 0,-13-19-1 16,13 19-2-16,-12-15-11 0,12 15 17 15,-11-12 1-15,11 12-4 0,0 0-10 16,-11-10-8-16,11 10 0 0,0 0 0 0,0 0 0 16,-10-12-5-16,10 12-6 0,0 0 6 0,0 0-2 15,0 0 1-15,0 0-5 0,0 0 4 0,0 0-4 16,0 0 4-16,0 0 7 0,0 0 0 0,0 0 3 16,0 0 1-16,19 0 10 0,-19 0 4 0,0 0 7 15,11 7 4-15,-11-7 2 0,11 9-15 0,-11-9 17 16,16 15-9-16,-6-4 5 0,2 0-20 0,2 4 3 15,-1-1-3-15,3 1-4 0,-1 2 11 0,4 1 10 16,-2 3-15-16,-1 0 6 0,-1-3 0 16,0 4-3-16,-4-3-4 0,1 2 2 15,-4 3-5-15,-3 1-2 0,-3 2-4 0,-2 1-15 0,-6 7 11 16,-5 0 19-16,-4 2-79 0,-1-2-85 0,-6-1-102 16,-5 4-207-16,-4-4-586 0,5-8-777 15</inkml:trace>
  <inkml:trace contextRef="#ctx0" brushRef="#br0" timeOffset="47316.49">25702 11951 573 0,'0'0'672'0,"-5"-25"-182"16,5 25-89-16,-6-19-68 0,6 19-81 15,0 0-61-15,-3-18-37 0,3 18-37 0,0 0-19 16,0 0-19-16,0 0-13 0,0 0-21 0,0 0 1 16,0 0-13-16,-6 22-4 0,6-4-5 0,0 6-55 15,0 1 55-15,0 3-57 0,-2 2 59 0,1 5-54 16,-2 1 55-16,2-8-74 0,-1 1 78 0,2-4-53 16,-2-6 53-16,2-2-55 0,0-17 56 0,-3 24-58 15,3-24 87-15,-3 19-14 0,3-19 90 0,0 0 15 16,-2 18-26-16,2-18-24 0,0 0-27 0,0 0-9 15,-13-11-24-15,7 0 1 0,-1-7-9 16,0-3-4-16,1-2-7 0,1-3 31 0,1-1-45 16,3 0 32-16,-1 2-42 0,3 2 31 0,-1 4-48 15,0 19 46-15,2-33-41 0,-2 33 26 0,6-25-27 16,-6 25 34-16,13-16-34 0,-13 16 33 16,18-9-34-16,-18 9 24 0,24 2-18 0,-8 2 31 15,3 2-39-15,-1 1 2 0,4 3 5 0,-4-2 3 16,2 1 1-16,-2-1-1 0,-4-1 3 0,0-1-12 15,-14-6 5-15,24 8 11 0,-24-8 2 0,20 5 3 16,-20-5 3-16,16-4-3 0,-16 4 2 0,13-15-2 16,-8 3 21-16,0-3-28 0,-3-2 35 15,-4-3-37-15,-3-5 29 0,0 2-47 0,-1-2 7 16,-3 0-54-16,2 1-16 0,0 2-35 0,-2 3-6 16,5-1-22-16,-2 6-8 0,6 14-38 0,-3-23 71 15,3 23-19-15,2-16 47 0,-2 16-11 0,9-12 38 16,-9 12-12-16,15-6 26 0,-15 6-22 15,21-1 44-15,-21 1 5 0,27 2 3 0,-9 1 5 16,-4 0 4-16,4 1 4 0,-5 3 5 0,3-1 7 16,-3-1 11-16,0 4 28 0,-1 0 32 0,-1 4 7 15,1 2-5-15,-3 3 1 0,-1 0-15 0,-1 4 0 16,0 2 36-16,-2 2 1 0,1 5-26 16,-2-5-6-16,-1 0-60 0,3-1 52 0,-2-5-63 15,2 3 54-15,-2-6-59 0,0 0 53 0,1-4-48 16,1-1 58-16,-6-12-8 0,14 16 5 15,-14-16 5-15,0 0 2 0,18 4-5 0,-18-4-4 16,14-12-18-16,-5 3 7 0,-3-5-5 0,-1-1 14 16,0-1-32-16,-3-2 21 0,-2 0-27 0,-5 1 21 0,2 1-28 15,-5-2 21-15,-1 2-39 0,-3 1 35 16,-1 2-24-16,4 3 12 0,-4 1-21 0,13 9 27 16,-16-13-25-16,16 13 12 0,-14-9-49 0,14 9 1 15,0 0-12-15,0 0-6 0,0 0 5 16,0 0 6-16,0 0 9 0,0 0 8 0,0 0 12 15,16 4 3-15,-16-4 7 0,23 7 4 0,-10 0 3 16,3-1 0-16,-3-2 6 0,1 3-2 0,0 0 5 16,-1 0 6-16,0 1 5 0,-2-1 3 15,-11-7-2-15,21 12 5 0,-21-12-1 0,13 12 3 0,-13-12-5 16,12 9 6-16,-12-9 5 0,0 0 13 0,13 10 15 16,-13-10 16-16,0 0 4 0,0 0 23 15,0 0-16-15,0 0-14 0,0 0 30 0,0 0-58 16,13-8 39-16,-13 8-57 0,-2-18 50 0,2 18-2 15,0-23-18-15,0 23 11 0,-2-26-14 16,2 26-3-16,0-21-11 0,0 21-5 0,2-20-4 16,-2 20-7-16,7-17-3 0,-7 17-24 0,9-17 9 15,-9 17-3-15,15-11-33 0,-15 11 57 0,19-4 0 16,-19 4-6-16,25 1-3 0,-8 5-1 0,3-1-1 16,-1 5-49-16,-2 2 56 0,1 2-55 0,-2 2 15 15,-2 2 6-15,-3 1 2 0,-1 4 1 0,-4 2-10 16,-4 2-48-16,-2 1-89 0,-8 2-175 0,-2 2-238 15,-1-3-505-15,-3-3-832 0</inkml:trace>
  <inkml:trace contextRef="#ctx0" brushRef="#br0" timeOffset="47885.48">27030 11754 1198 0,'0'0'594'0,"-6"-18"-116"0,6 18-99 15,-6-14-100-15,6 14-46 0,0 0-52 16,-7-13-42-16,7 13-23 0,0 0-23 0,0 0-19 15,0 0-14-15,-6 17-11 0,6-17-17 0,-2 30 10 16,4-8-15-16,0 4-6 0,0 3-10 0,0 4 3 16,1 2-2-16,1 1-58 0,0-2 62 15,2 1-65-15,2-2 70 0,-3-6-82 0,1-4-33 16,1-4-113-16,0-5-164 0,-7-14-571 0,6 15-611 16</inkml:trace>
  <inkml:trace contextRef="#ctx0" brushRef="#br0" timeOffset="48161.95">26978 11544 638 0,'0'0'545'0,"-16"-13"-103"0,16 13-139 0,-11-10-10 0,11 10-100 15,-9-9 8-15,9 9-106 0,0 0 32 0,-9-11-78 16,9 11 44-16,0 0-65 0,0 0 62 0,0 0-51 15,-10-9 53-15,10 9-68 0,0 0 58 16,0 0-56-16,0 0 51 0,0 0-56 0,0 0 59 16,7-11-68-16,-7 11 51 0,0 0-66 0,0 0 52 15,0 0-58-15,12-9 50 0,-12 9-68 0,0 0 63 16,0 0-64-16,0 0 55 0,20-1-83 16,-20 1-10-16,0 0-83 0,18 1-60 0,-18-1-186 15,0 0-439-15,20 4-410 0</inkml:trace>
  <inkml:trace contextRef="#ctx0" brushRef="#br0" timeOffset="48435.61">27235 11596 557 0,'0'0'533'0,"0"0"-53"16,0 0-136-16,0 0 17 0,0 0-99 0,0 0 18 15,15 4-31-15,-15-4-36 0,0 0-25 0,0 0-21 16,0 0-27-16,0 0-25 0,0 0-18 0,0 0-24 15,0 0-2-15,0 0-11 0,11 9-10 0,-11-9-12 16,0 0 0-16,2 15-7 0,-2-15-6 0,2 20-5 16,-2-20-6-16,2 28 19 15,0-8-17-15,-2 3 34 0,4 2-43 0,-3 0 28 16,0 0-35-16,1 0-14 0,-2-1 17 0,2 1 0 16,0-2-12-16,0-2 12 0,2-3-3 0,-3 0 2 15,3-1-4-15,-4-17-21 0,6 26-77 0,-6-26-116 16,3 21 7-16,-3-21-41 0,0 0-58 0,0 0-682 15,0 0-701-15</inkml:trace>
  <inkml:trace contextRef="#ctx0" brushRef="#br0" timeOffset="48633.07">27313 11557 1219 0,'-7'-14'548'0,"7"14"-149"0,-10-20 2 16,10 20-148-16,-8-15 4 0,8 15-51 0,0 0-40 15,-5-18-34-15,5 18-35 0,0 0-11 0,0 0-16 16,4-19-21-16,-4 19-60 0,14-7 58 0,-14 7-63 16,27-7 54-16,-9 4-66 0,3 2 38 0,-2 1-92 15,2 3 19-15,3-1-92 0,-4 2-17 0,3 1-164 16,-4 0-573-16,-5 1-551 0</inkml:trace>
  <inkml:trace contextRef="#ctx0" brushRef="#br0" timeOffset="48844.1">27367 11678 560 0,'0'0'627'16,"-23"12"-142"-16,23-12-84 0,-16 7-59 0,16-7-71 15,-13 6-65-15,13-6-22 0,0 0-28 0,-14 5-28 16,14-5-29-16,0 0-14 0,0 0-6 0,0 0-5 16,0 0-7-16,0 0-11 0,0 0-18 15,0 0 2-15,14 8-9 0,-14-8-4 0,29-2-13 16,-12 0 5-16,6-1-8 0,4 0-5 0,0-3-23 15,2 2-112-15,3-3 21 0,-1-3-83 16,-6 3-5-16,0 0-90 0,-3 0-162 0,-6 2-335 16,-16 5-319-16</inkml:trace>
  <inkml:trace contextRef="#ctx0" brushRef="#br0" timeOffset="49076.9">27431 11799 510 0,'-16'11'428'0,"1"1"-109"0,1-1-63 0,5-1-46 0,-1-2-32 15,10-8-31-15,-15 17-29 0,15-17-16 0,-10 13-26 16,10-13 16-16,-7 12-13 0,7-12 12 16,0 0-34-16,-7 17 31 0,7-17-39 0,0 0 46 15,0 0-52-15,0 19 59 0,0-19-52 0,0 0 56 16,11 11-63-16,-11-11 71 0,0 0-58 0,16 7 57 16,-16-7-14-16,16 1-23 0,-16-1-11 0,22-1-10 15,-22 1-12-15,29-6-13 0,-9 4 0 0,1-4-8 16,-1-1-13-16,2 2-41 0,1-2-65 15,-2-3-51-15,0 0-75 0,-2-1-187 0,1 0-480 16,-2-2-515-16</inkml:trace>
  <inkml:trace contextRef="#ctx0" brushRef="#br0" timeOffset="49279.9">27780 11689 1070 0,'4'-18'693'0,"-4"18"-145"0,0 0-93 15,2-20-97-15,-2 20-64 0,0 0-47 0,0 0-22 16,-2-18-26-16,2 18-26 0,0 0-32 0,0 0-23 15,0 0-25-15,0 0-24 0,0 0-16 16,0 0-22-16,0 0 1 0,0 0 3 0,0 0-11 16,0 0 39-16,0 29-55 0,0-11 39 0,0 2-9 15,2 3-4-15,0 2-20 0,0 2-35 0,-4-1 35 16,7-1-69-16,-2-1-48 0,1-2-39 0,2-3-29 16,-3-2-129-16,-3-17-48 0,4 17-219 0,-4-17-408 15,0 0-673-15</inkml:trace>
  <inkml:trace contextRef="#ctx0" brushRef="#br0" timeOffset="49482.51">27811 11540 697 0,'-3'-15'665'16,"-1"1"-101"-16,4 14-140 0,-8-21-31 0,8 21-141 16,-4-15 5-16,4 15-91 0,0 0 20 0,-4-17-88 15,4 17 30-15,0 0-78 0,4-15 27 0,-4 15-45 16,16-10 45-16,-4 3-17 0,4 1-10 0,5 0-10 15,0 1-7-15,2 1-9 0,2 0-20 16,-3 1-5-16,-2 2-34 0,-1 1-87 0,-2 2 8 16,-1 2-82-16,-3 2-24 0,-13-6-177 0,12 13-532 0,-12-13-588 15</inkml:trace>
  <inkml:trace contextRef="#ctx0" brushRef="#br0" timeOffset="49652.51">27813 11678 792 0,'-13'7'555'0,"13"-7"-174"0,-18 11 0 0,18-11-113 15,-13 7 2-15,13-7-114 0,0 0 31 0,-12 9-76 16,12-9 53-16,0 0-3 0,0 0-15 0,0 0-20 16,0 0-20-16,0 0-47 0,0 0 11 0,22-1-8 15,-22 1-12-15,30-7-11 0,-8 2-5 0,-2-1-25 16,5 2-7-16,0-2-69 0,-1 1-68 16,-3-1-94-16,-1 2-168 0,-20 4-561 0,25-4-639 15</inkml:trace>
  <inkml:trace contextRef="#ctx0" brushRef="#br0" timeOffset="49828.88">27816 11903 649 0,'-11'9'568'15,"0"0"-92"-15,11-9-177 0,-13 12 3 0,13-12-112 16,-8 10 9-16,8-10-62 0,0 0 62 16,0 0-55-16,0 0 51 0,0 0-26 0,6 15-33 15,-6-15-19-15,0 0-23 0,30-2-19 0,-12-1-15 16,4 0-11-16,1 0 4 0,3-1-28 0,1-2-77 15,5-2-116-15,1 0-82 0,0-5-217 16,-2 2-464-16,-2-3-591 0</inkml:trace>
  <inkml:trace contextRef="#ctx0" brushRef="#br0" timeOffset="50142.61">28370 11386 725 0,'0'0'739'0,"3"-19"-134"0,-3 19-159 16,0 0-66-16,3-22-132 0,-3 22 3 0,0 0-102 16,0 0 26-16,2-19-85 0,-2 19 36 0,0 0-71 15,0 0 34-15,0 0-63 0,0 0 43 0,4 24-61 16,-4-24 32-16,5 33-43 0,-3-8 47 15,-1 4-53-15,1-1 46 0,-1 0-52 16,1 1 13-16,-2 0 39 0,2-1-8 0,-1-1-18 0,0-2 10 16,1-2-4-16,-1-4-3 0,-1-19-7 0,2 30 12 15,-2-30-65-15,2 22-30 0,-2-22-32 16,0 0-55-16,2 17-64 0,-2-17-113 0,0 0-213 16,0 0-304-16,7-20-455 0</inkml:trace>
  <inkml:trace contextRef="#ctx0" brushRef="#br0" timeOffset="50315.57">28404 11446 1131 0,'-3'-15'564'0,"3"15"-164"0,-6-25 27 0,6 25-147 16,-4-17-3-16,4 17-104 0,-3-16 7 0,3 16-81 15,0 0 35-15,-2-18-77 0,2 18 50 0,6-12-66 16,-6 12 42-16,16-17-67 0,-4 10 51 16,1 0-73-16,1 1 59 0,5-2-64 0,0 3 56 0,4-1-63 15,-2 1 57-15,2 1-66 0,0 2 39 0,-5 1-113 16,-18 1 12-16,30 1-96 0,-30-1-26 0,21 7-210 15,-21-7-489-15,6 13-550 0</inkml:trace>
  <inkml:trace contextRef="#ctx0" brushRef="#br0" timeOffset="50505.57">28400 11508 613 0,'-18'7'686'0,"18"-7"-96"15,-14 4-182-15,14-4-38 0,0 0-148 0,-13 6 7 16,13-6-97-16,0 0 47 0,0 0-73 15,0 0 50-15,0 0-76 0,0 0 13 0,22-3-43 16,-6-1 40-16,6 0-69 0,0-2 48 0,1 1-68 16,4-1 39-16,1 2-53 0,-1 0 34 15,0-1-113-15,-2 2-15 0,-1 0-99 0,-4 4-58 16,-20-1-92-16,27 2-554 0,-27-2-552 0</inkml:trace>
  <inkml:trace contextRef="#ctx0" brushRef="#br0" timeOffset="50696.57">28350 11833 635 0,'0'0'729'0,"-13"7"-204"0,13-7-113 15,0 0-81-15,0 0-68 0,0 0-27 0,0 0-24 16,0 0-17-16,13-12-20 0,0 5-31 0,3 0-23 16,6-4-33-16,1 2-5 0,7-2-18 0,0 0-13 15,3-1-11-15,0 1-7 16,0 1-5-16,-1 0-9 0,3 0-19 0,-5 3-67 0,1-1-87 15,-6 1-105-15,-4 0-75 0,-6 1-697 0,-1 2-775 16</inkml:trace>
  <inkml:trace contextRef="#ctx0" brushRef="#br0" timeOffset="52065.3">26942 11586 356 0,'9'-15'618'0,"-9"15"-197"0,6-13-41 0,-6 13-112 16,0 0 45-16,8-15-85 0,-8 15 15 0,0 0-85 16,0 0 37-16,6-15-81 0,-6 15 56 0,0 0-71 15,0 0 38-15,0 0-67 0,0 0 40 0,5-14-22 16,-5 14-68-16,0 0 49 0,0 0-28 16,0 0-48-16,0 0 52 0,0 0-59 0,0 0 47 15,0 0-53-15,4-14 55 0,-4 14-58 0,0 0 55 16,0 0-64-16,0 0 64 0,0 0-59 0,0 0 58 15,0 0-59-15,0 0 58 0,0 0-59 0,0 0 58 16,0 0-59-16,0 0 45 0,0 0-49 16,0 0 58-16,0 0-58 0,0 0 54 0,0 0-38 15,0 0 43-15,9-10-59 0,-9 10 36 16,0 0-31-16,0 0 50 0,0 0-47 0,0 0 59 0,0 0-61 16,0 0 60-16,0 0-59 0,0 0 60 15,0 0-56-15,0 0 58 0,0 0-58 0,0 0 67 16,0 0-49-16,14-5 64 0,-14 5-3 0,0 0 5 15,0 0-7-15,0 0-13 0,0 0-6 0,0 0-18 16,0 0 9-16,0 0-10 0,0 0 1 0,0 0-6 16,0 0 0-16,0 0-3 0,0 0-2 0,0 0-1 15,0 0-2-15,-17-5-13 0,17 5 14 16,0 0-5-16,0 0 2 0,0 0 0 0,-17 1 2 16,17-1-1-16,0 0 0 0,0 0-1 0,0 0-12 15,-21 2 13-15,21-2-14 0,0 0-25 0,0 0 48 16,-18 1-2-16,18-1 2 0,0 0-4 15,0 0 0-15,-17 2-43 0,17-2 49 0,0 0-47 0,0 0 50 16,0 0-41-16,-16 3 44 0,16-3-45 16,0 0 46-16,0 0-46 0,0 0 47 0,0 0-45 15,0 0 42-15,0 0-40 0,0 0 44 0,0 0-44 16,0 0 46-16,0 0-47 0,0 0 48 0,0 0-6 16,0 0-12-16,0 0 11 0,0 0-7 15,0 0-36-15,0 0 48 0,16-5-8 16,-16 5-3-16,17-3-4 0,-17 3 0 0,20-3-12 15,-20 3 10-15,19-3-10 0,-19 3-26 0,0 0 41 16,20-1 0-16,-20 1-1 0,0 0-3 0,18-2 1 16,-18 2-1-16,0 0-10 0,0 0-1 0,0 0 11 15,0 0 1-15,20-1-1 0,-20 1-1 0,0 0-26 16,0 0-5-16,0 0 39 0,-5 14-14 0,5-14 10 16,-11 12-6-16,11-12 3 0,-13 18-5 0,13-18 0 15,-14 14-5-15,14-14-10 0,-13 14-40 0,13-14-87 16,-12 10-111-16,12-10-15 0,0 0-145 15,-6 12-601-15,6-12-740 0</inkml:trace>
  <inkml:trace contextRef="#ctx0" brushRef="#br0" timeOffset="52525.67">26976 12322 279 0,'0'0'639'0,"0"0"-155"16,-9-13-153-16,9 13-14 0,0 0-104 0,0 0 23 15,0 0-68-15,0 0 38 0,-14-6-58 0,14 6 50 16,0 0-66-16,0 0 47 0,0 0-67 0,0 0 29 16,0 0-55-16,0 0 44 0,0 0-62 0,-13-6 35 15,13 6-62-15,0 0 40 0,0 0-22 0,0 0-53 16,0 0 30-16,0 0-33 0,0 0 44 0,0 0-36 15,13-13 36-15,-13 13-9 0,23-12-4 16,-6 4-7-16,1 0-6 0,3-1-14 16,1 1 9-16,0 0-8 0,1 2 2 0,0-1-1 15,-1 1-2-15,-2 1-2 0,-2 0-4 0,-3 2-14 16,-15 3-47-16,24-3-5 0,-24 3-82 0,0 0-14 16,24 0-114-16,-24 0-108 0,0 0-647 0,11 5-774 15</inkml:trace>
  <inkml:trace contextRef="#ctx0" brushRef="#br0" timeOffset="58176.01">16659 12032 318 0,'0'0'461'15,"0"0"-112"-15,0 0-48 0,0 0-85 0,-1-17-29 16,1 17-46-16,0 0-20 0,0 0-21 0,0 0-34 16,0 0 4-16,-4-15 6 0,4 15-25 0,0 0-14 15,0 0-8-15,0 0-2 0,0 0-7 0,0 0-5 16,-3-17-3-16,3 17 22 15,0 0-3-15,0 0 1 0,-1-18 16 16,1 18 4-16,0 0 19 0,-1-18 14 0,1 18 3 0,0 0 6 16,-1-21 18-16,1 21 5 0,0 0 10 0,-3-19-26 15,3 19 19-15,0 0-15 0,-2-18 8 0,2 18-29 16,0 0 9-16,0 0-43 0,-1-17 28 0,1 17-36 16,0 0 18-16,0 0-37 0,0 0 23 0,0 0-30 15,0 0 21-15,0 0-28 0,0 0 24 0,0 0-39 16,0 0 38-16,7 26-33 0,-4-3 2 15,0 2-2-15,1 7 2 0,1 5 1 0,1 1-1 0,2 2-1 16,-1 0-11-16,1 2 14 0,0-1-3 16,2 4 0-16,-2-1-1 0,0-2 27 0,0 2-30 15,1-3 26-15,-2-1-28 0,2-1 28 0,-2-1-42 16,1-2 40-16,-1-2-32 0,-1-1 28 16,-1-8-31-16,-1 0 28 0,1-5-46 0,-2-3-34 15,-3-17-56-15,4 21-51 0,-4-21-24 0,0 0-77 16,0 0-173-16,0 0-499 0,0 0-622 0</inkml:trace>
  <inkml:trace contextRef="#ctx0" brushRef="#br0" timeOffset="58464.08">16632 11990 667 0,'-7'-18'524'0,"2"0"-161"0,-2 3-35 16,0 1 0-16,1-1-29 0,1 2-37 0,5 13-26 15,-9-21-25-15,9 21-5 0,-7-14-46 16,7 14-17-16,0 0-40 0,-7-16-4 0,7 16-36 15,0 0 16-15,0 0-26 0,0 0 14 0,14-9-25 0,-14 9 29 16,21 14-29-16,-5 0 23 0,3 5-39 16,3 5 27-16,2 1-47 0,1 4 12 0,4 8-7 15,1 3-1-15,0-1-2 0,1 1 0 0,-1 1-3 16,0 2 17-16,-1 2 16 0,0-1-2 16,0 1 41-16,-1-4-55 0,-2-2 38 0,-5-8-11 15,-1 1-9-15,1-2-7 0,0-2-8 0,-3-3-6 16,-1-2-2-16,-4-6-19 0,0-3-20 0,-4-2-65 15,-9-12-4-15,15 13-71 0,-15-13-71 16,0 0-23-16,11-12-53 0,-9-7-165 0,-2-7-498 16,-1-12-668-16</inkml:trace>
  <inkml:trace contextRef="#ctx0" brushRef="#br0" timeOffset="58704.83">17067 11634 313 0,'-5'-20'617'0,"0"-1"-123"0,-1 3-149 0,0 2 38 16,0 1-97-16,1 4 10 0,5 11-35 0,-9-19-21 15,9 19-33-15,-7-14-41 0,7 14-26 0,0 0-14 16,0 0-10-16,0 0-15 0,-9 11-11 0,10 8-13 16,1 7 13-16,4 11-43 0,1 4 19 0,6 14-17 15,3 2-30-15,1 5 28 0,3 2-43 0,1 7-1 16,-1 2 23-16,2 1 9 0,-1 0 0 16,-1-3 31-16,1-3-56 0,0-5 43 0,0-4-13 15,1-1-5-15,-1-7-16 0,-1-2-48 0,-2-16-18 16,-2 0-68-16,-1-7-45 0,-2-8-59 15,1-5-25-15,-3-5-47 0,-11-8-100 0,21-6-147 16,-10-6-307-16,2-6-432 0</inkml:trace>
  <inkml:trace contextRef="#ctx0" brushRef="#br0" timeOffset="59404.04">17534 12405 893 0,'0'0'468'16,"-2"-22"-54"-16,2 22-120 0,-3-18 3 0,3 18-112 16,-6-13 2-16,6 13-80 0,0 0 33 0,-9-11-65 15,9 11 47-15,0 0-60 0,0 0 50 0,0 0-62 16,0 0 39-16,0 0-70 0,-16 3 62 0,16-3-58 15,0 0 52-15,0 0-55 0,0 0 56 16,0 0-10-16,0 0 4 0,0 0 3 16,19-11-8-16,-19 11-1 0,15-22 3 0,-6 5-1 15,-2 0 1-15,0-2-1 0,-2 0-20 0,0-2 9 16,-3 3-9-16,0 1 48 0,-2 0-52 0,0 17 35 16,-3-32-51-16,-1 17 37 0,-2 2-51 0,0 0 27 15,-2 3-34-15,-2 0 32 0,10 10-42 0,-22-8 40 16,22 8-49-16,-28 1 44 0,12 4-48 0,-2 2 5 15,0 5 1-15,1 3-3 0,5 3 8 16,-2 6-7-16,1 4 9 0,4-1 1 0,5-2 2 16,3 0-1-16,2 0 1 0,4 0-1 0,3-2 27 15,6 2-29-15,1-3 33 0,2-5-42 16,-1-4 41-16,5-3-43 0,0-3 42 0,-5-4-46 16,5-2 45-16,1-2-44 0,1-5 32 0,1-3-44 15,1-7 58-15,-1 1-42 0,-3-4 44 0,0-2-45 16,-5 0 43-16,-1 2-44 0,-4 2 44 0,-1 2-47 15,-2 3 61-15,-8 12-42 0,11-19 48 0,-11 19-41 16,8-11 45-16,-8 11-45 0,0 0 29 0,0 0-41 16,0 0 35-16,0 0-41 0,0 0 37 0,6 17-39 15,-6-17 32-15,0 23-42 0,0-23 40 0,3 27-34 16,-3-27 38-16,7 23-39 0,-7-23 35 16,8 21-43-16,-8-21 27 0,10 13-45 15,-10-13 54-15,11 7-30 0,-11-7 40 0,0 0-41 16,21-9 42-16,-13-2-43 0,-1-1 45 0,1-5-41 15,0-1 42-15,-2-2-44 0,0 1 43 0,-3 3-48 16,1 0 51-16,-4 16-29 0,5-24 44 0,-5 24-39 16,5-16 37-16,-5 16-42 0,0 0 31 0,4-17-41 15,-4 17 24-15,0 0-33 0,0 0 44 0,0 0-37 16,0 0 38-16,0 0-40 0,0 0 38 0,18 3-39 16,-18-3 30-16,12 8-15 0,-12-8 12 0,11 8-42 15,-11-8 55-15,0 0-41 0,16 8 38 0,-16-8-41 16,0 0 36-16,0 0-34 0,23-4 36 15,-23 4-33-15,16-17 29 0,-8 5-28 16,1-7 54-16,-1 1-58 0,-2-3 45 0,-1-1-43 16,-1 2 39-16,-1 2-3 0,-2 0-4 0,-1 18-4 15,-4-30-7-15,1 15 8 0,-3 1-12 0,0 0 51 16,-4 4-61-16,0-1 8 0,-2 4-116 0,-3 0-102 16,1 0-70-16,-2 4-140 0,0-1-240 0,16 4-348 15,-23-8-755-15</inkml:trace>
  <inkml:trace contextRef="#ctx0" brushRef="#br0" timeOffset="59897.03">18900 11372 855 0,'-8'-13'586'0,"8"13"-136"0,-12-16-69 0,12 16-67 15,-8-14-90-15,8 14-44 0,0 0-35 0,0 0-28 16,0 0-15-16,-14 7-13 15,14 10-13-15,0 8-12 0,2 4-10 0,4 10-14 0,0 5 1 16,4 13 9-16,3 6 6 0,0 3 1 16,1 1-13-16,1-1-1 0,1 1-9 0,2-2-6 15,1 0-13-15,0-7 3 0,1-6-2 0,2-4-5 16,-5-13-6-16,-1-4-60 0,0-5-67 0,-3-10-116 16,-13-16-140-16,17 11-580 0,-17-11-640 0</inkml:trace>
  <inkml:trace contextRef="#ctx0" brushRef="#br0" timeOffset="60261.52">18651 11639 681 0,'0'0'592'0,"0"0"-151"0,0 0-55 15,14 9-62-15,-1-3-69 0,5-2-61 0,5-1-36 16,4 3-32-16,1-4-24 0,1 1-17 0,6 1-16 15,-4-2-16-15,1-2-4 0,-1 0-12 0,0 0 0 16,-1 2-3-16,-1-1 6 0,-2 1-1 16,-4 0-5-16,0 2 7 0,-2 0 9 0,-2 2 1 15,0 4 2-15,-1 0-16 0,-2 4 9 0,-1-4-18 16,-1 4 6-16,-2-2-18 0,1 2 11 16,-1-1-18-16,-3-3 13 0,3 0-29 0,-3 0 28 15,3-2-8-15,-12-8 21 0,18 13-13 0,-18-13-8 16,20 6 17-16,-20-6 54 0,23-3-1 0,-9-6-9 15,3-1-14-15,-1-7-11 0,1-6-12 0,-2-4-39 16,-2-2 33-16,-5 0-40 0,-3 3 24 0,-6 2-33 16,-6 1 27-16,-6 4-62 0,-9 2-52 0,-7 7-60 15,-8 6-55-15,-2 4-47 0,-3 4-25 0,-1 2-153 16,4 5-471-16,4 2-563 0</inkml:trace>
  <inkml:trace contextRef="#ctx0" brushRef="#br0" timeOffset="61299.85">20104 11336 490 0,'0'0'584'0,"-11"-10"-163"0,11 10-114 16,0 0-90-16,-11 11-20 0,11-11-83 0,-5 35 36 15,3-6-42-15,1 13 82 0,3 8 2 0,-1 16 19 16,-1 8 9-16,2 1-47 0,-2 1-31 16,3 2-29-16,1-3-25 0,0-4-14 0,4-5-16 15,-1-6-10-15,0-14-9 0,0-4-17 16,2-5 6-16,-2-5 14 0,-1-8-29 0,-1-3 11 16,-1-5-14-16,-4-16 10 0,3 16-33 0,-3-16-23 15,0 0-22-15,0 0-17 0,-5-35-10 0,-1 0-6 16,-1-5-1-16,-3-13 15 0,-2-5 7 0,-1-4 10 15,0-2 2-15,-2-4 24 0,-1-1 9 0,1 0-41 16,0 0 49-16,4 5-37 0,2-3 58 0,1 3-3 16,4 6 1-16,2 12 0 0,4 0 2 0,2 6 3 15,2 1-1-15,3 4-13 0,2 3 28 16,1 2 2-16,2 4 7 0,3 3-1 0,-2 8 6 16,7-1-8-16,-6 6 5 0,1 5 1 0,-2 1-9 15,-15 4-6-15,31 7 3 0,-12 4-4 0,-4 5-5 16,4 8 5-16,-8 7-6 0,-4 3-2 15,-6 6 0-15,-4 2-3 0,-5-1-3 0,-2 1 1 0,-4-3-4 16,-2 0 5-16,-2-3-4 0,0-5 2 16,0-1 0-16,2-4-2 0,2-8 1 0,3-2-35 15,2-4-49-15,9-12-13 0,-12 11-6 0,12-11 5 16,0 0 16-16,0 0 18 0,0 0 11 0,0 0 13 16,5-22 5-16,-5 22-31 0,16-19 51 15,-7 9-25-15,3 0 39 0,-1 0-21 0,4 2 34 16,0 0 1-16,-1 2 3 0,2 1 3 0,0 2-18 15,-16 3 21-15,29-3 14 0,-29 3 9 16,30 4-4-16,-14 0-5 0,-1 3-3 0,-1-1-6 0,-1-1-3 16,1 2-2-16,-14-7-26 0,19 11 13 15,-19-11 4-15,16 9-2 0,-16-9 10 0,12 5 22 0,-12-5 55 16,0 0 35-16,0 0 10 0,14 6-44 16,-14-6 5-16,0 0-44 0,0 0 5 0,-5-26-32 15,0 11 14-15,-1-5-31 0,0-2 3 0,0-2-10 16,2-1 13-16,-5-4-20 0,7 4 24 15,0 1-31-15,2-1 19 0,3 3-23 16,1-2 31-16,3 4-35 0,1 1 23 0,2 1-34 0,2 2 32 16,-1 3-20-16,3 3 17 0,0 2-24 15,1 4 26-15,-15 4-22 0,30-3 21 0,-12 6-40 16,2 4 26-16,-2 2-10 0,1 4 15 0,-3 2 1 16,2 4 3-16,-3 3-37 0,0 3 50 0,-2 1-1 15,-1 1-2-15,-2 0-3 0,1-2-13 0,-1-3 12 16,0-1-2-16,0-1-1 0,1-2-4 0,0-4 4 15,0 0 2-15,0-5-25 0,0-2 33 0,-11-7-26 16,21 6 19-16,-21-6 12 0,24-11-2 16,-10-2-5-16,0-5 0 0,0-6-3 0,-4-2-1 15,-2-3 1-15,-5 2 24 0,-4 0-51 0,-5 0 43 16,-5-2-37-16,-5 4 28 0,-7 4-35 0,-5 4 25 16,-3 5-56-16,-3 5-6 0,4 5-29 0,0 2-23 15,2 2-35-15,3 0-64 0,8 2-74 0,17-4-246 16,-24 7-377-16,24-7-538 0</inkml:trace>
  <inkml:trace contextRef="#ctx0" brushRef="#br0" timeOffset="61711.85">21145 11158 1398 0,'0'0'617'0,"-15"-7"-96"0,15 7-149 0,-21 0-55 0,21 0-85 16,-30 3-24-16,13 1-73 0,-5 3 7 0,2 1-52 15,-2 2-1-15,2 3-38 0,3 0-9 0,1 3-9 16,4 2-7-16,2 1-5 0,5 1-15 0,3 2 10 16,2-4-7-16,3 4-6 0,2 0-8 0,3-2 2 15,1-1-1-15,0-2-1 0,2-3 1 0,-2-3-13 16,-1-1 13-16,-8-10 6 0,16 11-4 16,-16-11-4-16,0 0 8 0,18 4-1 0,-18-4 2 15,0 0 0-15,15-13 4 0,-15 13-5 0,7-15 11 16,-7 15 6-16,5-15-2 0,-5 15 28 0,5-13-35 15,-5 13 22-15,0 0-34 0,7-15 0 0,-7 15 17 16,0 0-17-16,0 0 23 0,23 5-32 0,-11 5 21 16,0 8-23-16,4 12 24 0,0 4-25 0,0 4 24 15,-2 1-25-15,5 7 23 0,-6-8 3 0,1 0-24 16,-3-1 23-16,-1 0-28 0,-1-4 30 0,-5 0-20 16,-3-5 21-16,-4-2-24 0,-5 5-7 15,-5-3 35-15,-5-2 39 0,-3-4-41 16,-4-2-1-16,-1-5-2 0,-1-4 2 0,3-5-8 15,5-6-18-15,-3-6-71 0,2-6-73 0,2-12-63 16,5-6-54-16,5-9-166 0,6-9-539 0,2-3-678 16</inkml:trace>
  <inkml:trace contextRef="#ctx0" brushRef="#br0" timeOffset="61945.85">21155 11322 231 0,'0'0'688'0,"16"-15"-194"0,-16 15-128 0,14-6-50 15,-14 6-47-15,0 0-49 0,17 4-59 16,-17-4-25-16,13 12-25 0,-13-12-62 0,10 18 42 15,-5-5-52-15,-1 1 66 0,-4-14-12 0,7 23-15 16,-7-23-17-16,6 18 5 0,-6-18 26 0,0 0 40 16,5 19 22-1,-5-19 21-15,0 0 41 0,0 0-83 0,0 0 21 0,0 0-68 0,0 0 26 16,-8-16-56-16,4 1 29 0,-5-5-24 0,4-2-9 16,-1-2-16-16,1-2 9 0,3-1-16 0,1-1 42 15,2 0-65-15,5-6 16 0,3 3-66 0,4 2-42 16,2 3-21-16,1 2-64 0,2 3-65 0,-1 9-65 15,0 1-159-15,-2 5-671 0,-15 6-878 0</inkml:trace>
  <inkml:trace contextRef="#ctx0" brushRef="#br0" timeOffset="62856.85">21681 11241 450 0,'0'0'686'0,"1"-26"-155"15,-1 26-114-15,0-28-54 0,0 28-76 0,1-25-38 16,-1 25-18-16,-2-23-39 0,2 23-8 0,-6-21-44 15,6 21-7-15,-12-17-39 0,12 17 2 0,-20-8-35 16,20 8 21-16,-30 1-27 0,9 6 6 0,-2 2-27 16,-2 6 31-16,0 3-51 0,3 1 26 0,0 1-32 15,3 3-3-15,3-2-1 0,5-2-3 0,2 1-10 16,2-3 13-16,4-2-3 0,3-15 0 16,2 23-3-16,-2-23 0 0,12 16 1 0,-12-16 0 15,20 5 1-15,-20-5-31 0,30-5 27 0,-11-2 11 16,-2 0-1-16,1-1-1 0,-2-3 0 0,-3 2 0 15,-1 1 29-15,-12 8-33 0,20-14 30 16,-20 14-41-16,13-8 45 0,-13 8-38 0,0 0 37 16,15-9-45-16,-15 9 37 0,0 0-35 0,0 0 1 15,16 13 1-15,-16-13-11 0,10 19 16 0,-4-5-4 16,-1 1 5-16,2 2-10 0,3 0-1 0,-3-3-10 16,1-3-7-16,0 0-18 0,-8-11-10 15,16 14-20-15,-16-14 13 0,15 6-1 16,-15-6 4-16,16-5 15 0,-16 5 12 0,15-12 5 0,-15 12 8 15,12-21 4-15,-12 21 4 0,6-28 7 16,-6 28 6-16,2-28 2 0,-2 28-3 0,2-26 14 16,-2 26 10-16,1-18-12 0,-1 18 4 0,0 0-21 15,1-21 4-15,-1 21 0 0,0 0 2 0,0 0-6 16,0 0 4-16,0 0 1 0,0 0 1 0,15 13-3 16,-15-13 1-16,8 16-5 0,-8-16 6 0,9 18 2 15,-9-18-19-15,9 13 15 0,-9-13 7 0,6 11 1 16,-6-11 4-16,0 0 15 0,9 12 39 15,-9-12 11-15,0 0 4 0,0 0 4 0,0 0-9 16,0 0 5-16,0 0 28 0,-10-12-62 0,10 12 30 16,-9-17-52-16,9 17 29 0,-7-19-49 0,7 19 44 15,-3-20-51-15,3 20 42 0,2-19-47 16,-2 19 36-16,8-17-2 0,-8 17-8 0,16-12-17 0,-16 12 6 16,17-7-4-16,-17 7-5 0,21 0-41 15,-21 0 42-15,25 7-38 0,-11-2 32 0,1 1-34 16,-2 0 34-16,-1 0-40 0,-12-6 53 0,19 11-34 15,-19-11 35-15,18 9-30 0,-18-9 37 0,12 8-26 16,-12-8 40-16,0 0-31 0,0 0 53 16,15 4-35-16,-15-4 67 0,0 0-7 0,0 0-1 15,0 0-9-15,0 0 5 0,-5-18-11 0,5 18-9 16,0 0-7-16,-6-19-9 0,6 19-10 0,-3-15-3 16,3 15-3-16,0 0-10 0,4-23 3 0,-4 23-9 15,11-13 56-15,-11 13-59 0,16-13-3 0,-16 13-2 16,25-6 1-16,-25 6-6 0,31-2 0 0,-11 4-2 15,3 1-13-15,1 4 8 0,5 2 3 16,0 3-10-16,-1 0-61 0,-1 1-10 0,0 1-78 16,-5-3-63-16,-3-3-99 0,0 1-210 0,-4-3-530 15,-15-6-828-15</inkml:trace>
  <inkml:trace contextRef="#ctx0" brushRef="#br0" timeOffset="63376.82">22487 11064 1332 0,'0'0'486'0,"-7"-13"-108"0,7 13-76 0,0 0-78 16,0 0-52-16,0 0-46 0,0 0-12 0,-20 3-27 16,20-3-65-16,-8 13 38 0,8-13-3 0,-5 15-11 15,5-15-8-15,-4 18-10 0,4-18-10 0,-4 14 1 16,4-14-5-16,0 0 8 0,-4 16 20 0,4-16 38 16,0 0 44-16,0 0 51 15,0 0-71-15,0 0 43 0,0 0-58 0,0 0 48 16,0 0-2-16,-10-12-23 0,10 12-14 0,-5-21-11 15,5 21-4-15,-5-25-18 0,5 25-15 0,-5-25-8 16,5 25-58-16,-3-22 52 0,3 22-53 0,-1-18 47 16,1 18-45-16,6-16 39 0,-6 16-42 15,14-15 36-15,-14 15-45 0,21-2 36 0,-21 2-17 16,27 1-2-16,-10 4-10 0,3 1-11 0,-1 2 3 0,1 1-4 16,1 2-7-16,-3-1 3 0,1 0-5 15,-2 1 21-15,-2 0 4 0,-1-3 0 0,-3 0-2 16,-11-8 12-16,14 10 1 0,-14-10 4 0,0 0 7 15,10 10 32-15,-10-10-2 0,0 0 27 16,0 0-6-16,0 0 7 0,-12-10-16 0,12 10-6 16,-9-14 2-16,9 14-5 0,-11-24 0 0,8 9-2 15,-2 0-27-15,2-2 19 0,1-1-29 0,2 0 21 16,2 0-26-16,2-3 14 0,3 2-24 0,-1 0 33 16,1 3-29-16,3 1 26 0,-1 4-29 0,0 1 28 15,-9 10-33-15,20-13 29 0,-20 13-20 0,21-4 21 16,-21 4-38-16,28 5 30 0,-10 4-21 0,-2 2 33 15,2 2-5-15,-3 2-7 0,3 6 3 16,-1-1-8-16,-2 3 53 0,-2 1-66 0,-1 2 51 16,-3 1-100-16,-1-5 12 0,0-3-56 0,-3-1-85 15,0-4-92-15,-5-14-166 0,5 18-214 16,-5-18-380-16,0 0-796 0</inkml:trace>
  <inkml:trace contextRef="#ctx0" brushRef="#br0" timeOffset="63550.82">23134 10797 1483 0,'0'0'488'0,"0"0"-95"0,0 0-90 16,0 0-77-16,0 0-85 0,0 0 10 0,-11 13-32 15,11-13-17-15,-2 31 29 0,1-11 10 0,2 3-21 16,1 2 1-16,1 0-23 0,4 5-47 16,3-2 20-16,5-4-33 0,3-1 10 15,4-6-50-15,4-5-76 0,-1-7-80 0,2-3-132 16,0-8-186-16,3-3-461 0,-1-5-601 0</inkml:trace>
  <inkml:trace contextRef="#ctx0" brushRef="#br0" timeOffset="63916.82">23330 10625 999 0,'-14'-13'573'0,"1"1"-84"16,2 3-76-16,11 9-111 0,-17-15-66 0,17 15-47 16,-12-7-40-16,12 7-29 0,0 0-22 15,-12 9-23-15,12-9 7 0,-6 26 15 16,3-4 0-16,3 5-17 0,0 2-6 0,1 7-20 15,4-1 13-15,1 2-36 0,3-1 0 0,1-2-23 16,1-1 45-16,1-1-33 0,1-4 25 0,-1-3-37 16,-1-4 34-16,-2-5-27 0,0-1 31 0,-2-4-28 15,-7-11 56-15,11 15 31 0,-11-15-21 0,0 0-7 16,0 0 22-16,19-8-54 0,-12-3-10 0,2-7-5 16,-1-2-8-16,1-7-4 0,2-2-17 0,-1-3-30 15,0 1 40-15,2 0-37 0,-1 1 47 0,1 2-47 16,-3 6 48-16,0 3-48 0,0 2 56 0,1 2-58 15,-1 4 34-15,0 3-32 16,-9 8 42-16,21-9-42 0,-21 9 50 0,23 3-49 16,-10 3 48-16,2 6-47 0,5 5 48 0,0 4-3 15,1 4-20-15,-5 2 13 0,1 4-9 0,-2-1 7 16,1 1 30-16,-2 1-44 0,0-1 18 0,-2-3-52 16,-1 2-29-16,-1-9-75 0,-2-3-114 0,-2-5-110 15,-6-13-173-15,8 18-549 0,-8-18-837 0</inkml:trace>
  <inkml:trace contextRef="#ctx0" brushRef="#br0" timeOffset="64315.82">24001 10631 1101 0,'-5'-19'729'0,"-2"1"-155"0,-2 3-147 0,-1 4-97 0,-1 0-12 16,0 4-105-16,-3 1-41 0,14 6 2 0,-28-1-69 15,11 2 16-15,-2 6-81 0,-1 1 17 0,3 2-23 16,1 3 4-16,4 4-10 0,4-1-2 0,3-1-8 15,1 1 35-15,4-16-45 0,4 30 36 0,1-13-47 16,4-2 34-16,2-1-51 0,1-4 52 0,0-3-43 16,3-3 5-16,-15-4 0 0,28 1 6 0,-12-3 1 15,0-4 2-15,1-4 0 0,0 0 3 16,-3-5-5-16,-3 2 14 0,1-3 1 0,-3 1 1 16,-2 1 7-16,-1-1 8 0,-6 15 51 15,8-19-47-15,-8 19 36 0,6-14-53 0,-6 14 24 16,0 0-47-16,6-13 45 0,-6 13-53 0,0 0 48 15,0 0-47-15,9 18 42 0,-5-2-46 0,1 8 41 16,0 8-44-16,-1 3 31 0,2 2-32 0,2 1 37 16,2-1 5-16,1 1-14 0,2-1 52 0,1 1-55 15,0-2-1-15,-1-3-2 0,-1 0-1 0,-1-2-40 16,-4-7 50-16,-4-4-44 0,-2-3 48 0,-5 4-51 16,-6-1 55-16,-9 0-44 0,-3-4 45 0,-7-1-49 15,-2-4 18-15,-3-3-127 0,-4-5-24 16,6-2-88-16,-7-3-97 0,2-4-35 0,0-1-206 15,6-1-354-15,7-1-606 0</inkml:trace>
  <inkml:trace contextRef="#ctx0" brushRef="#br0" timeOffset="66761.1">17600 12999 468 0,'-32'7'502'0,"1"1"-119"0,-3-1-76 0,2-1-81 0,1 0-20 16,3 0-74-16,4-2 21 0,0 0-81 0,2 1 62 15,6-2-56-15,16-3 19 0,-24 5-54 0,24-5 21 16,-18 4-44-16,18-4 23 0,0 0-35 15,0 0 37-15,-16 1-47 0,16-1 33 0,0 0-35 16,0 0 36-16,0 0-38 0,16-3 38 16,-16 3-49-16,23-1 56 0,-23 1-53 0,33-3 56 15,-9 3-39-15,3-2 57 0,3 0-43 0,6 0 63 0,3-2-62 16,5 1 51-16,2-3-52 0,4 0 59 16,13-2-60-16,3-3 56 0,3 0-53 0,3-2 59 15,3-1-68-15,2-3 61 0,3-1-9 0,2-1-12 16,1-1-10-16,4-1-2 0,22-6-10 0,0 2-4 15,1-1-6-15,-3-1-3 0,0 1 9 0,-2-2-13 16,2 0 8-16,-1 0-10 0,2 1 1 0,1 2-9 16,2-2 0-16,0-1 0 0,-1 2-1 0,-3-1-6 15,3-1 9-15,-2 1 4 16,4-2-5-16,1 1-59 0,-1 0 68 0,0 1-55 16,-1 0 61-16,-3 0-55 0,1 1 61 0,-2 0-52 15,2 1 70-15,1 1-57 0,0 0 50 0,-1 1 0 16,-19 4-6-16,21-3-5 0,-20 3-1 0,23-4-5 15,-1 1-13-15,1-2 9 0,-1 2 15 0,-2 0-24 16,1-3 12-16,-2 0-12 0,1-2 16 0,1-1-18 16,2 0 12-16,0-2-28 0,-1 1 27 0,-1 0-15 15,0-2 18-15,-3 1-23 0,-3-1 16 0,-1 2-10 16,1 0-3-16,-3 1 0 0,-20 4 0 0,-1-1-9 16,-1 1 13-16,-1 0 2 0,-1-1 14 15,-1 0-23-15,-2 2 22 0,-3 0-18 0,-2 0 16 16,-2 2-20-16,-3 0 20 0,-3 1-30 0,-3 1 29 15,-3-2-13-15,-4 5 12 0,-13 0-23 16,-2 2 24-16,-3 2-19 0,-3 1 18 0,-9 3-18 16,-2 0 18-16,-1 2-30 0,-7 0 32 0,-13 6-19 15,23-8 17-15,-23 8-22 0,16-7 22 0,-16 7-18 16,20-4 0-16,-20 4 7 0,0 0 19 0,13-6-26 16,-13 6 45-16,0 0-3 0,0 0-12 0,0 0-3 15,15-6 5-15,-15 6 1 0,0 0-5 0,0 0-6 16,0 0-10-16,0 0 1 15,0 0 10-15,0 0-4 0,4-14-10 0,-4 14 1 0,0 0 1 16,-5-12 0-16,5 12-1 0,0 0 0 16,-9-17-9-16,9 17 15 0,-7-14-2 0,7 14 7 0,-7-18-19 15,7 18-23-15,-6-20 32 0,6 20-26 0,-4-24 29 16,2 8-27-16,-1 0 24 0,2-2-22 16,0-1 37-16,-1-4-36 0,-1-1 28 0,1-1-27 15,0 0-41-15,-2-2 55 0,1 1-3 0,-4-6 6 16,-1 1-14-16,-2 0 44 0,-1 0-35 0,0 0 29 15,-3 0-33-15,1 1 34 0,-1-1-33 0,1 1 32 16,-1 1-33-16,-1-1 31 0,1 1-13 16,3-2 9-16,-2 1 0 0,1 0-8 0,1-1-34 15,-1 1 38-15,0 1-29 0,3 0 29 16,0-1-33-16,-2 2 36 0,1 0-47 0,-2 2 59 0,1 1-45 16,3 3 33-16,-2 1-32 0,-1 2 42 15,1 0-42-15,1 1 43 0,-1 3-39 0,3 2 24 16,-1 1-36-16,1 1 56 0,7 11-43 0,-11-15 33 15,11 15-35-15,-7-12 34 0,7 12-37 0,0 0 33 16,-8-13-36-16,8 13 24 0,0 0-25 0,0 0 41 16,0 0-41-16,-10-10 32 0,10 10-31 0,0 0 34 15,0 0-35-15,0 0 36 0,0 0-37 0,0 0 32 16,0 0-31-16,0 0 41 0,0 0-41 16,0 0 35-16,0 0-35 0,0 0 36 0,0 0-35 15,0 0 36-15,0 0-36 0,0 0 26 0,0 18-23 16,0-18 40-16,0 0-43 0,0 0 34 15,0 0-34-15,0 0 35 0,0 0-35 0,0 0 37 16,-19 2-38-16,19-2 26 0,0 0-24 0,-30 1 44 16,30-1-47-16,-32 4 36 0,11-3-31 0,-3 2 34 15,-3 0-40-15,1 0 36 0,-10 1-35 0,1 2 26 16,-3 0-24-16,-2 1 40 0,-3 1-39 0,-2 1 30 16,-2 1-32-16,-11 2 35 0,3-1-34 0,-5 3 33 15,1-1-34-15,-1 1 26 16,-4 0 11-16,0 0-40 0,-1 2 37 15,-4-1-36-15,0 2 37 0,-4 1-34 0,0 0 25 0,-4 0 8 16,0 2-14-16,-1 0 2 0,-1 0 11 0,0 1-1 0,-3 1-5 16,0-2-37-16,1 2 39 0,-3-1-35 15,-1 1 37-15,1 0-35 0,-1-1 29 0,0 1-38 16,-1 0 52-16,1 0-36 0,0 2 30 0,-20 3-33 16,21-4 4-16,-21 6 1 0,19-8 3 0,0 3 0 15,0-1-11-15,-19 5 50 0,20-6-39 0,0 0 36 16,0 0-40-16,-1 0 36 0,-1 0-34 0,0 0 30 15,0 0-33-15,0-1 37 0,0 0-51 16,1-1 52-16,-1 1-2 0,1-2-10 16,-1 0-7-16,0 3 4 0,-1-2-3 0,-18 6 0 0,20-5 0 15,0-2-1-15,1 2-13 0,0 0 13 0,-2 1 3 16,0 0-35-16,2 1 34 0,0 0-31 16,-2 0 35-16,-17 5-31 0,23-6 36 0,1 0-67 15,2-1 63-15,-1 0-28 0,1 0 42 0,2-1-42 16,2-1 2-16,-1-1-21 0,1 0 32 0,0-1-2 15,1 0 5-15,-2 1-14 0,1-2 16 0,1 1-2 16,1 0-1-16,3-1 36 0,-1 1-40 0,1 0 35 16,1-2-38-16,2-1 1 0,2-1 1 0,0 0 3 15,0 0-13-15,1-2 16 0,1 0-2 16,2-2 2-16,1-1 29 0,10-1-34 16,0-2 33-16,1-1-37 0,1 1 34 0,-1-3-35 0,1 1 33 15,1 0-49-15,1 0 49 0,0-1-38 0,2 1 4 16,1 0 1-16,0 0 3 0,3 1 2 0,-1 0 2 15,0 1 0-15,3-2 0 0,0 2-10 16,1-1 5-16,2 0 10 0,6-1 1 0,1-2 27 16,1 3-32-16,1-1 30 0,2-2-36 0,3 1 33 15,20-2-38-15,-33 3 35 0,33-3-47 0,-30 2 53 16,30-2-42-16,-28 2 35 0,28-2-39 0,-25 3 39 16,25-3-35-16,-21 1 34 0,21-1-34 0,-17 3 33 15,17-3-35-15,0 0 26 16,-23 4-25-16,23-4 39 0,0 0-46 0,-17 4 38 15,17-4-31-15,0 0 34 0,0 0-33 0,-18 4 32 16,18-4-35-16,0 0 25 0,0 0-22 0,0 0 37 16,-13 4-38-16,13-4 31 0,0 0-33 0,0 0 35 0,0 0-34 15,0 0 35-15,-11 8-34 0,11-8 33 16,0 0-47-16,0 0 50 0,0 0-37 0,0 0 36 16,0 0-36-16,0 0 32 0,-8 10-29 0,8-10 32 15,0 0-33-15,0 0 32 0,0 0-46 0,0 0 49 16,0 0-36-16,1 22 35 0,-1-22-36 0,0 0 34 15,7 17-31-15,-7-17 32 0,7 17-33 0,-7-17 32 16,10 20-34-16,-4-6 30 0,0 3-28 16,1 1 1-16,1 3 5 0,1 0-1 0,-1 1 4 15,3 6 1-15,0-1 1 0,2 3 1 16,1 2-45-16,0 0 43 0,3 3-36 0,-1-1 56 0,3 2-47 16,3 6 51-16,-3-7-4 0,6 7-2 15,-1-1-4-15,1-2-2 0,-1 1 17 0,-2-7-20 16,3 7 33-16,0-2-41 0,1 1 26 0,-5-5-31 15,0-1 3-15,0 0-1 0,-1 0 2 0,1 1 1 16,-2-2-11-16,-1 0 14 0,1 0 0 0,-3-1-2 16,1-1 1-16,-2 0 6 0,1-3-4 0,-2 0-36 15,0-1 40-15,-1-3-28 0,-3-3-72 16,-1-3-135-16,-3-4-185 0,-6-13-649 0,5 23-818 16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11-13T13:06:19.330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7131 7591 475 0,'0'0'434'15,"0"0"-55"-15,0 0-51 0,0 0-87 0,0 0-4 0,0 0-64 16,0 0 8-16,0 0-61 0,0 0 3 0,0 0-47 16,0 0 27-16,0 0-52 0,0 0 27 0,0 0-52 15,0 0 35-15,0 0-51 0,0 0 27 16,0 0-44-16,0 0 45 0,0 0-53 16,0 0 50-16,0 0-44 0,0 0 37 0,0 0-41 15,0 0 36-15,0 0-37 0,0 0 40 0,0 0-41 16,0 0 40-16,0 0-40 0,0 0 47 0,0 0-41 15,0 0 39-15,-5 15-46 16,5-15 53-16,0 0-33 0,0 0 47 0,0 0-52 0,0 0 57 0,0 0-46 16,0 0 43-16,0 0-53 0,0 0 43 0,0 0-52 15,0 0 45-15,0 0-6 0,0 0-7 0,-3 16-2 16,3-16-6-16,0 0-3 0,0 0-5 16,0 0-1-16,0 0 1 0,0 0-3 0,0 0 0 15,0 0 3-15,-5 13 0 0,5-13 2 0,0 0 7 16,0 0 3-16,0 0 3 0,0 0 1 0,0 0 0 15,0 0-4-15,0 0 0 0,0 0 3 0,0 0-5 16,0 0-1-16,0 0 1 16,0 0-2-16,0 0-13 15,0 0 8-15,0 0 5 0,0 0-2 16,0 0-1-16,0 0-3 0,8-20-3 0,-8 20 0 0,12-24-1 16,-5 7-1-16,1-1 1 0,1 0-7 0,-1-3 2 0,1 3 6 0,-1-2 1 0,1 2-35 15,-1 1 38-15,-1 1 4 0,-1 1-3 16,1 2 7-16,-7 13 4 0,9-22 0 0,-9 22-3 15,7-18-3-15,-7 18-3 0,7-14-2 0,-7 14 0 16,0 0-5-16,7-18-5 0,-7 18-3 0,0 0 8 16,6-14-1-16,-6 14-1 0,0 0 0 0,0 0-3 15,5-14-12-15,-5 14 10 0,0 0-1 0,0 0 5 16,0 0-1-16,5-12 0 0,-5 12-2 0,0 0-2 16,0 0-2-16,0 0 4 0,0 0-5 0,0 0-9 15,0 0 0-15,0 0 5 0,0 0-5 0,0 0-10 16,5-13-8-16,-5 13-11 0,0 0-14 0,0 0-7 15,0 0-9-15,0 0-28 0,0 0-52 0,0 0 17 16,0 0-36-16,0 0-58 0,0 0-123 0,0 0-441 16,-11 8-338-16</inkml:trace>
  <inkml:trace contextRef="#ctx0" brushRef="#br0" timeOffset="467.25">7200 7652 361 0,'0'0'532'15,"0"0"-115"-15,0 0-139 0,0 0-16 16,0 0-59-16,0 0 14 0,0 0-61 0,0 0 14 16,9-11-66-16,-9 11 28 0,0 0-53 0,7-13 35 15,-7 13-50-15,7-12 32 0,-7 12-49 0,7-15 47 16,-7 15-62-16,9-20 36 0,-9 20-4 0,11-24-3 15,-4 11-52-15,2-2 41 0,0-1-6 16,1 0-3-16,-1 0-6 0,0-1-4 0,0 2-38 16,1 0 35-16,0 0-7 0,-2 2-3 0,1 1-2 15,-3 0-18-15,-6 12 11 0,12-16 0 0,-12 16-2 16,7-13-2-16,-7 13-5 0,0 0-1 0,10-14-5 16,-10 14-27-16,0 0-40 0,0 0-41 15,0 0-35-15,0 0-44 16,0 0-64-16,0 0-145 15,0 0-384-15,0 0-319 0</inkml:trace>
  <inkml:trace contextRef="#ctx0" brushRef="#br0" timeOffset="925.05">7245 7696 566 0,'0'0'482'0,"0"0"-75"0,0 0-95 16,0 0-41-16,0 0-41 0,0 0-48 0,0 0-32 16,0 0-26-16,0 0-11 0,0 0-15 0,0 0-10 15,0 0-11-15,0 0-9 0,0 0-1 0,0 0-1 16,10-12 2-16,-10 12 4 0,0 0 6 0,7-12-3 16,-7 12-5-16,8-12-10 0,-8 12-6 0,9-16-4 15,-9 16-9-15,11-19-5 0,-5 7-6 0,0 0-5 16,0-3-4-16,1 3-4 0,-1-3-3 0,1-2-2 15,-2 2-7-15,1-1-3 16,-1 2 6 0,1-1 0-16,-2 0-2 0,1 1-2 0,-5 14-2 0,7-24-4 0,-7 24-2 0,4-18 4 15,-4 18-12-15,4-16-38 0,-4 16-30 0,0 0-32 0,0 0-16 16,-1-17-53-16,1 17-42 0,0 0-81 0,0 0-181 16,0 0-251-16,-11-10-260 0</inkml:trace>
  <inkml:trace contextRef="#ctx0" brushRef="#br0" timeOffset="1344.86">7135 7527 297 0,'0'0'571'0,"0"0"-163"16,-18-3-51-16,18 3-104 0,0 0-9 0,0 0-82 15,0 0 24-15,0 0-61 0,0 0 13 0,0 0-55 16,0 0 29-16,0 0-57 0,-13-7 34 16,13 7-99-16,0 0 106 0,0 0-59 0,0 0 50 0,0 0-47 15,0 0 27-15,0 0-30 0,4-18 42 16,-4 18-55-16,6-14 50 0,-6 14-43 15,9-19 52-15,-3 6-7 0,3-2-10 0,-1-1-9 16,1-2-10-16,1 0-3 0,-1 0-13 0,0-1-13 16,1 2-2-16,-1-2 4 0,-1 1-3 0,-1 1-30 15,1 2 41-15,-3 2-17 0,1-1 7 0,-6 14-17 16,8-20 15-16,-8 20-15 0,6-17 11 0,-6 17-13 16,0 0 8-16,7-18-12 0,-7 18-33 0,0 0-55 15,0 0-33-15,0 0-17 0,0 0-13 16,0 0-11-16,0 0-26 0,0 0-47 0,0 0-141 0,-14 10-409 15,14-10-329-15</inkml:trace>
  <inkml:trace contextRef="#ctx0" brushRef="#br0" timeOffset="1740.69">7087 7507 249 0,'0'0'599'0,"0"0"-187"0,0 0-40 0,0 0-101 16,0 0-52-16,0 0-43 0,0 0 28 0,0 0-71 16,0 0 13-16,0 0-66 0,0 0 47 0,0 0-51 15,0 0 36-15,0 0-59 0,-7-10 43 0,7 10-54 16,0 0 48-16,4-21-50 0,-4 21 42 0,6-22-50 15,-6 22 57-15,8-25-5 0,-3 12-7 0,0-1-7 16,0-2-7-16,-1 1-11 0,3-3 8 16,0 1-3-16,-1 1-14 0,0 2-7 0,0-1-6 0,-1 2 11 15,2 0-27-15,-1-1 14 0,1 2-23 0,-1 1 13 16,-6 11-26-16,13-24 29 0,-13 24-23 16,12-19 22-16,-12 19-25 0,11-18 18 15,-11 18-27-15,11-13 23 16,-11 13-21-16,8-12 17 0,-8 12-23 0,0 0-1 0,8-11-56 0,-8 11-59 15,0 0-48-15,0 0-35 0,0 0-46 0,0 0-104 16,-4 13-144-16,4-13-269 0,-9 17-313 0</inkml:trace>
  <inkml:trace contextRef="#ctx0" brushRef="#br0" timeOffset="2104.6">7182 7564 705 0,'7'12'451'0,"-7"-12"-54"0,0 0-120 15,0 0-24-15,0 0-83 0,0 0 38 0,0 0-60 16,0 0 22-16,0 0-65 0,0 0 50 0,0 0-49 15,17-7 32-15,-17 7-56 0,8-12 43 0,-8 12-15 16,11-18-9-16,-4 6-13 0,-1-2-19 0,3-2-9 16,1-2-2-16,-1 0-8 0,0-1-8 15,2 1-8-15,-1-4-6 0,1 1-13 0,1 0 1 16,-2 0 0-16,3-2 7 0,0-1-15 0,-2 4 11 16,0 2-17-16,-1 0 14 0,-1 6-17 0,-2-2 12 15,-7 14-16-15,12-18 11 0,-12 18-22 0,8-14 15 16,-8 14-44-16,0 0-76 0,6-12-57 0,-6 12-74 15,0 0-16-15,0 0-148 0,0 0-453 0,-7 11-475 16</inkml:trace>
  <inkml:trace contextRef="#ctx0" brushRef="#br0" timeOffset="2473.11">7247 7567 495 0,'0'0'513'0,"0"0"-72"0,0 0-133 16,0 0-12-16,-4 12-82 0,4-12 3 0,0 0-75 16,0 0 27-16,0 0-60 0,0 0 52 0,0 0-6 15,0 0-53-15,0 0 29 0,0 0-12 0,6-15-11 16,-6 15-12-16,8-14-7 0,-8 14-40 0,8-19 32 15,-3 5-15-15,1 2-4 0,0-2-1 0,2-2-11 16,0-2-4-16,-1 0-10 0,3 1-8 16,-2-1-5-16,0 0 16 0,1 1-26 15,0 1 18-15,-2 2-27 0,-1 2 22 0,1-2-28 16,-7 14 22-16,11-19-26 0,-11 19 25 0,10-17-27 16,-10 17 20-16,7-12-33 0,-7 12 32 0,0 0-44 15,0 0-54-15,4-14-63 0,-4 14-26 0,0 0-27 16,0 0-30-16,0 0-81 0,-19 7-109 0,19-7-427 15,-21 12-440-15</inkml:trace>
  <inkml:trace contextRef="#ctx0" brushRef="#br0" timeOffset="2723.91">7131 7468 768 0,'-12'7'481'15,"12"-7"-43"-15,0 0-146 0,0 0 34 16,0 0-84-16,0 0-7 0,0 0-72 0,0 0 33 16,0 0-61-16,1-16 36 0,-1 16-18 0,0 0-11 15,8-20-13-15,-8 20-27 0,7-19-12 0,-2 6-1 16,0 0-18-16,2 0-14 0,2-3-9 0,-2 0-10 16,2-1-8-16,-1 1 17 0,1-1-31 15,-1 3 20-15,-1 1-33 0,0 1 18 0,-7 12-44 16,13-19-43-16,-13 19-73 0,10-15-73 0,-10 15-66 15,0 0-156-15,7-12-540 0,-7 12-673 0</inkml:trace>
  <inkml:trace contextRef="#ctx0" brushRef="#br0" timeOffset="6097.18">7630 7803 801 0,'0'0'501'0,"0"0"-47"16,3-19-62-16,-3 19-49 0,0 0-64 0,-2-15-51 0,2 15-27 0,0 0-24 15,-6-15-22-15,6 15-4 0,0 0-23 16,-10-14 1-16,10 14-39 0,0 0 11 0,-13-11-27 0,13 11 11 16,0 0-40-16,-16-5 20 0,16 5-35 0,0 0 21 15,-20-2-36-15,20 2 24 0,-17 3-43 0,17-3 27 16,-22 8-21-16,10 0 25 0,0 2-2 16,-2 2-7-16,2 4-5 0,-1 1-6 0,3 3 2 0,0 0-2 15,-1 9-27-15,3-1 32 0,1-3-30 16,2 0 30-16,1 1-24 0,0-1 23 0,1-1-27 15,3-4 28-15,0-1-29 0,2-1 22 0,0-2-28 16,2-1 38-16,-4-15-30 0,8 22 33 0,-8-22-32 16,11 16 28-16,-11-16-29 15,13 9 29-15,-13-9-26 0,0 0 29 0,25-4-29 16,-25 4 31-16,21-17-29 0,-8 5 34 0,-2-2-30 0,-1-2 40 16,0-2-35-16,-2-1 32 0,0 2 5 0,-1-1 13 15,0 0 2-15,-3 2-7 0,0 1 42 16,-4 15-52-16,4-26 46 0,-4 26-68 0,3-19 31 15,-3 19-14-15,1-20 13 0,-1 20-1 0,0 0-1 16,1-20-4-16,-1 20-1 0,0 0-1 16,0 0-5-16,-2-19 0 0,2 19-2 15,0 0 0-15,0 0-4 0,0 0 2 0,-1-18-6 0,1 18-14 0,0 0 43 16,0 0-31-16,0 0-3 0,0 0 2 16,0 0-3-16,0 0 0 0,0 0-7 0,0 0 0 0,0 0-7 15,0 0 42-15,0 0-49 0,0 0 48 0,0 0-48 16,0 0 44-16,7 14-50 0,-7-14 2 0,5 21 4 15,-2-6 2-15,1-1 0 0,1 4 1 16,0 3 1-16,1 1 1 0,1 1-9 0,2 6 10 16,0-2-5-16,1 4 11 0,2-2-7 0,-1 1 20 15,0-2-15-15,1 0 5 0,-1 1-10 0,0-1 6 16,2 0-6-16,-2 0 3 0,1-2-1 0,0 0 7 16,-3-4-1-16,1-2-2 15,-2 1-16-15,0-3-34 0,-2-4-41 0,1-1-34 16,-7-13-78-16,9 19-92 0,-9-19-87 0,6 12-23 0,-6-12-135 0,0 0-529 15,0 0-817-15</inkml:trace>
  <inkml:trace contextRef="#ctx0" brushRef="#br0" timeOffset="6560.63">7871 8000 1168 0,'0'0'612'0,"-7"-15"-108"0,7 15-62 0,-7-11-97 16,7 11-28-16,0 0-68 0,-9-13 25 0,9 13-40 15,0 0-31-15,0 0-32 0,-12-10-27 0,12 10-51 16,0 0 3-16,0 0-27 0,0 0-6 0,-9 9-13 16,9-9-9-16,-3 21-44 0,3-21 36 0,0 28-39 15,1-5 32-15,2-2-39 0,1 2 38 0,1 1-41 16,2 0 28-16,3 5-29 0,0-1 40 15,2-3-39-15,-2-3 28 0,0-1-34 0,2-4 44 16,-1-1-37-16,2-1 38 0,-2-2-45 16,-1-4 46-16,-10-9-38 0,21 14 38 0,-21-14-38 15,19 8 40-15,-19-8-34 0,19 0 47 0,-19 0-23 16,22-10 41-16,-11 1-21 0,2-6 22 16,-2-1-23-16,0-4 15 0,0-2-15 15,-3-1 13-15,-1-2-7 0,-1 0 8 0,-1 2 7 0,-3-1-1 0,-1 1 4 16,-3 0-4-16,-2 1-2 0,-1 2-2 0,-2 1-8 15,-1 3-7-15,-4 0-3 0,1 2-4 16,-2 1-6-16,-3 2-4 0,1 2-4 0,-4 1-3 16,-1 2-3-16,3 4-5 0,-1 0-1 0,0 1-6 0,-2 3-7 15,0 0-16-15,2 1-33 0,0 1-20 16,2-1-31-16,16-3-34 0,-26 6-27 0,26-6-94 16,-20 5-106-16,20-5-13 0,0 0-175 0,-15 3-609 15,15-3-915-15</inkml:trace>
  <inkml:trace contextRef="#ctx0" brushRef="#br0" timeOffset="7232.23">8114 7692 508 0,'-7'-20'647'0,"7"20"-89"0,-9-16-98 0,9 16-57 16,-9-13-95-16,9 13-33 0,0 0-34 0,-13-14-40 16,13 14-31-16,0 0-22 0,-10-7-26 0,10 7-18 15,0 0-17-15,0 0-12 0,0 0-16 16,-17 9-8-16,17-9 20 0,-4 16-43 0,4-16 25 16,-2 17-41-16,2-17 27 0,1 20-46 0,-1-20 30 15,4 23-25-15,-4-23 32 0,9 18-38 0,-9-18 33 16,8 15-34-16,-8-15 29 0,10 10-28 15,-10-10 39-15,0 0-31 16,17 4 49-16,-17-4-34 16,14-7 38-16,-14 7-35 0,13-15 39 0,-13 15-37 0,10-17 51 0,-10 17-32 0,6-21 29 0,-6 21-31 0,2-19 25 15,-2 19-42-15,-3-16 28 0,3 16-21 16,-6-15 11-16,6 15-32 0,-9-10 14 16,9 10-26-16,-13-8 18 0,13 8-19 0,0 0 22 15,-20-4-37-15,20 4 24 0,0 0-59 0,-20 4 11 16,20-4-67-16,0 0-21 0,-15 8-73 0,15-8-50 15,0 0-46-15,0 0-41 0,0 0-134 0,0 0-510 16,0 0-696-16</inkml:trace>
  <inkml:trace contextRef="#ctx0" brushRef="#br0" timeOffset="7519.97">8163 7547 358 0,'13'-15'662'0,"-13"15"-175"0,0 0-34 16,14-10-112-16,-14 10-10 0,0 0-84 0,0 0-42 15,11-9-26-15,-11 9-20 0,0 0-10 0,0 0-11 16,0 0-20-16,0 0-9 0,13-6 0 0,-13 6-15 15,0 0-10-15,0 0-12 0,0 0-1 0,0 0-8 16,11 10-9-16,-11-10-4 0,0 0 27 16,6 15-48-16,-6-15 36 0,5 17-44 0,-5-17 36 15,6 15-45-15,-6-15 54 0,6 18-66 0,-6-18 26 16,6 21-36-16,-6-21 46 0,9 27-3 0,-5-10-12 16,3 0-1-16,-1 3-1 0,-1 2-1 15,2 0 23-15,2 7-36 0,1 3 57 0,0 3-28 16,-1-2-2-16,2 3-5 0,-1 3-7 0,-1 1-3 15,3 1-4-15,-3 0-35 16,1 0 36-16,1-2-36 0,-2-2 26 16,1-5-35-16,0-3-68 0,-2-8-90 0,0-4-72 0,0-5-74 0,-8-12-54 15,12 11-217-15,-12-11-361 0,0 0-658 0</inkml:trace>
  <inkml:trace contextRef="#ctx0" brushRef="#br0" timeOffset="7796.95">8542 7950 619 0,'0'0'752'0,"0"0"-176"0,0 0-107 16,0 0-89-16,0 0-87 0,0 0-22 0,0 0-48 15,0 0-5-15,0 0-59 0,0 0 7 0,-9 11-53 16,9-11 11-16,0 0-55 0,6 20 24 0,-6-20-52 16,8 13 17-16,-8-13-40 0,11 12 11 0,-11-12-5 15,13 7 35-15,-13-7-48 0,16 5 57 16,-16-5-43-16,16-2 38 0,-16 2-8 15,20-10-9-15,-20 10-7 0,19-16-7 16,-19 16 1-16,12-18 4 0,-12 18-8 0,7-15-3 0,-7 15-3 16,0 0-4-16,2-21-5 0,-2 21 39 0,0 0-64 15,-11-14 7-15,11 14-84 0,0 0-66 0,-25-1-66 16,25 1-76-16,-24 7-59 0,24-7-178 0,-21 8-523 16,21-8-808-16</inkml:trace>
  <inkml:trace contextRef="#ctx0" brushRef="#br0" timeOffset="9320.74">7117 8318 327 0,'-20'-8'639'0,"20"8"-131"15,-19-4-167-15,19 4-12 0,-23-5-85 0,23 5 9 16,-24-4-98-16,24 4 52 0,-22-4-9 0,22 4-6 16,-20-4-20-16,20 4-10 0,-19-2-12 0,19 2-12 15,0 0 14-15,-20-3-53 0,20 3 20 0,0 0-52 16,0 0 27-16,-18-2-50 0,18 2 27 0,0 0-48 15,0 0 34-15,0 0-43 0,0 0 18 0,0 0-32 16,-20 0 43-16,20 0-57 0,0 0 13 0,0 0 41 16,0 0-39-16,0 0 37 0,4 19-59 15,-4-19 26-15,8 10 40 0,-8-10-43 0,13 11 46 16,-13-11-51-16,17 12 40 16,-17-12-43-1,20 10 39-15,-20-10-41 0,25 7 30 0,-25-7-30 0,28 6 41 16,-28-6-41-16,28 2 30 0,-28-2-39 0,30 0 46 0,-30 0-41 0,28 0 39 0,-28 0-46 0,27-1 44 15,-27 1-40-15,23-1 37 0,-23 1-36 0,20 0 36 16,-20 0-38-16,0 0 40 0,26 0-38 0,-26 0 37 16,0 0-36-16,20 0 34 0,-20 0-35 15,0 0 40-15,0 0-36 0,19 2 32 0,-19-2-21 0,0 0 29 16,0 0-17 0,0 0 27-16,0 0-11 0,20 3 25 15,-20-3-1-15,0 0 15 0,0 0-17 16,0 0-1-16,0 0-18 0,0 0 3 0,5 16-17 0,-5-16 4 0,-5 19-11 0,5-19 5 15,-8 28-3-15,2-9-7 0,-1 3-1 0,1 0-2 16,-1 2 5-16,0 7 39 0,-2 0-45 0,2-1-3 16,0 3 2-16,-1 0-3 0,0 1-2 0,2-3-8 15,1-5 6-15,1-1-2 0,1-3 9 0,0-4-12 16,2-1 5-16,1-17-50 0,-1 24-33 0,1-24-65 16,3 18-18-16,-3-18-70 0,0 0-49 0,9 9-64 15,-9-9-135-15,0 0-643 0,13-12-882 0</inkml:trace>
  <inkml:trace contextRef="#ctx0" brushRef="#br0" timeOffset="12463.24">7347 8429 517 0,'0'0'541'0,"0"0"-86"0,0 0-83 0,0 0-41 16,0 0-44-16,0 0-62 0,0 0-31 0,0 0-23 15,0 0-9-15,0 0-4 0,0 0 6 16,0 0-21-16,0 0 4 0,0 0-22 0,0 0 22 15,-19-1-37-15,19 1 27 0,0 0-51 0,0 0 33 16,0 0-64-16,0 0 30 0,0 0-52 0,0 0 31 16,0 0-50-16,0 0 25 0,0 0-40 0,0 0 43 15,0 0-45-15,0 0 33 0,0 0-39 0,0 0 42 16,0 0-40-16,0 0 36 0,0 0 2 0,0 0-1 16,0 0 1-16,0 0-2 0,0 0-2 0,0 0-1 15,5-17-36-15,-5 17 37 0,11-11-32 0,-11 11 31 16,16-13-4-16,-16 13-5 0,15-13-8 15,-15 13 4-15,16-15-2 0,-16 15-4 0,15-14-11 16,-15 14 6-16,15-13-1 16,-15 13 7-16,13-11-1 0,-13 11-26 0,12-11 19 15,-12 11 0-15,9-9 8 0,-9 9 0 0,0 0-2 0,11-8 2 0,-11 8-5 16,0 0-2-16,0 0-6 0,10-9-8 16,-10 9-18-16,0 0-18 0,0 0-53 0,0 0 3 0,0 0-73 15,0 0-24-15,0 0-69 0,0 0-69 0,0 0-24 16,0 0-77-16,0 0-510 0,0 0-620 15</inkml:trace>
  <inkml:trace contextRef="#ctx0" brushRef="#br0" timeOffset="12898.11">7367 8591 90 0,'0'0'672'0,"0"0"-155"16,-7 10-117-16,7-10-48 0,0 0-61 0,0 0-26 16,0 0-49-16,0 0-6 0,0 0-8 0,0 0-20 15,0 0 4-15,0 0-14 0,0 0-15 16,0 0-17-16,0 0-13 0,0 0-16 0,0 0-10 15,0 0-12-15,0 0-10 0,0 0-20 0,0 0-3 16,0 0 15-16,0 0-6 0,0 0 27 0,0 0-53 16,0 0 46-16,12 6-51 0,-12-6 38 0,12-6-51 15,-12 6-3-15,14-9-1 0,-14 9 11 0,17-11-4 16,-17 11-3-16,18-13-3 0,-18 13-4 0,19-14 0 16,-19 14-5-16,17-13-2 0,-17 13-1 15,16-15 0-15,-16 15-2 0,13-9-1 0,-13 9-1 0,12-11-1 16,-12 11 0-16,11-10-2 0,-11 10-20 0,10-9-35 15,-10 9-20-15,0 0-61 0,11-15-11 16,-11 15-48-16,0 0-35 0,6-17-35 0,-6 17-25 16,0 0-108-16,2-17-616 0,-2 17-748 15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11-13T13:31:57.70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7964 2710 197 0,'0'0'270'0,"0"0"-53"0,0 0 42 16,0 0-48-16,0 0 25 0,0 0-92 0,0 0 8 16,0 0-26-16,0 0-22 0,0 0 5 15,0 0-34-15,0 0-9 0,0 0-22 16,0 0 0-16,0 0 5 0,0 0-10 0,-11-9 1 16,11 9-7-16,0 0-1 0,0 0-6 0,0 0-1 15,0 0-5-15,0 0-2 0,0 0 9 0,0 0 2 16,0 0-9-16,-13-5 7 0,13 5-9 0,0 0 3 15,0 0 20-15,0 0-2 0,0 0 9 0,0 0 14 16,0 0-2-16,-16-5-2 0,16 5-6 0,0 0-5 16,0 0-7-16,0 0-7 0,-16-2-6 0,16 2-1 15,0 0 8-15,0 0-17 0,-19 5-5 16,19-5-7-16,0 0 0 0,-16 8 1 0,16-8 0 16,-14 11-2-16,5-3-1 0,0 4 1 0,0 0-2 15,0 6 2-15,0-1-4 0,-1 4 25 0,2-1-26 16,0 4 24-16,0 4-22 0,-2 1 15 0,3 1-5 15,2 1-3-15,-1 1 7 0,3-6-24 0,0 3 22 16,1-2-24-16,2 1 24 0,2-1-24 0,1-1 26 16,0 0-27-16,3-3 21 15,1 0-16-15,2-1 22 0,1-1-20 0,0-2 17 16,0-1-27-16,3-2 16 0,-1 0-10 0,2-4 21 16,-2 3-25-16,-1-8 22 0,1 1-24 0,-12-8 23 0,22 8-24 15,-22-8 21-15,18 3-18 0,-18-3 23 0,21-3-19 16,-21 3 21-16,21-10-25 0,-9 2 19 0,-2-2-15 15,3-3 24-15,-3-1-21 0,0-3 29 16,-1 0-12-16,-2-1 28 0,0 2-9 0,1-1 26 16,-4 3-12-16,-4 14 19 0,5-25 6 0,-5 25 0 15,2-19-9-15,-2 19-10 0,-2-17-8 0,2 17 0 16,-9-13-18-16,9 13-4 0,-12-6-5 0,12 6 3 16,-20-1-9-16,20 1-11 0,-24 7 7 0,11 0-8 15,0 2 5-15,-1 3-7 0,2 1 7 0,-1 2-8 16,3 2 6-16,2-1-10 0,1 2-8 0,2-3-55 15,2 0-38-15,3-15-87 0,-1 26 15 0,1-26-53 16,2 21-138-16,-2-21-471 0,8 18-431 16</inkml:trace>
  <inkml:trace contextRef="#ctx0" brushRef="#br0" timeOffset="644.53">8075 2963 518 0,'0'0'505'0,"-6"-12"-162"16,6 12-55-16,0 0-92 0,-5-13 4 0,5 13-93 15,0 0 25-15,0 0-68 0,0 0 29 0,0 0-59 16,0 0 40-16,0 0-63 0,0 0 35 16,0 0-47-16,0 0 38 0,0 0-44 0,0 0 27 15,0 0-37-15,0 0 47 0,0 0-49 0,14 7 59 16,-14-7-60-16,0 0 65 0,0 0-22 15,0 0 69-15,0 0-26 0,0 0 25 0,0 0-29 16,0 0 28-16,12-10-23 0,-12 10 13 0,0 0-22 16,1-23 1-16,-1 23 2 0,1-21-1 15,-1 21-4-15,2-22-4 0,-2 22-3 0,1-21-6 0,-1 21-4 16,1-19-11-16,-1 19-5 0,2-16-4 16,-2 16-8-16,6-15 0 0,-6 15-3 0,8-12-1 15,-8 12-2-15,12-9 1 0,-12 9-4 0,15-4 1 0,-15 4 1 16,0 0-4-16,27 3 1 0,-27-3-1 15,21 5 0-15,-21-5-1 0,19 10 1 0,-19-10 11 16,20 11-14-16,-20-11 6 0,17 14-4 0,-17-14 9 16,13 16-11-16,-13-16 11 0,8 19-4 0,-8-19 2 15,4 19-9-15,-4-19 10 0,-1 19-10 0,1-19 13 16,-6 23-3-16,6-23-1 0,-9 21 1 0,9-21-2 16,-11 19-7-16,11-19 7 0,-12 17 1 15,12-17 0-15,-8 11-3 0,8-11 0 0,0 0-3 16,-10 14 1-16,10-14 2 0,0 0-2 0,0 0-1 15,-9 10 0-15,9-10-2 0,0 0 14 0,0 0-16 16,0 0-4-16,0 0 2 0,0 0 5 16,0 0 0-16,0 0 0 0,0 0-3 0,17 3 1 15,-17-3 0-15,0 0 2 0,23-5-1 0,-23 5-1 16,0 0-1-16,28 1-6 0,-28-1-2 0,24 5 3 16,-24-5-4-16,27 8 1 0,-13-3 11 0,2 5 1 15,-2-4 0-15,-14-6-4 0,18 9 2 0,-18-9-1 16,16 12 1-16,-16-12 4 0,8 12 0 0,-8-12 2 15,2 18-1-15,-2-18 0 0,-8 25 0 0,0-9-1 16,-4 3-6-16,-1 0-12 0,-5 2-46 0,0 0-97 16,-1-3-15-16,2-4-61 0,2-4-247 0,2-2-340 15,13-8-387-15</inkml:trace>
  <inkml:trace contextRef="#ctx0" brushRef="#br0" timeOffset="1347.65">8724 2728 485 0,'0'0'541'0,"-6"-14"-104"0,6 14-85 0,-8-12-41 16,8 12-53-16,-11-8-47 0,11 8-41 0,-12-10-31 15,12 10-22-15,-12-6-21 0,12 6-20 0,0 0-13 16,-18-2-8-16,18 2-14 0,0 0-11 0,-21 7-7 16,21-7-6-16,-14 13 3 0,14-13-8 15,-10 21-3-15,10-21 0 0,-7 27 15 0,7-27-21 16,2 33 16-16,3-14-22 0,1 4 14 0,1-3-12 15,3 1 19-15,1-1-18 0,0 1 14 0,5-1-10 16,-4 0 1-16,1-4 4 0,1 0-2 0,-3-1-1 16,0-4-2-16,-3 0 1 0,-8-11-2 0,13 17 0 15,-13-17-3-15,10 17 0 16,-10-17 6-16,0 0 3 0,1 22-4 0,-1-22-2 0,-13 19-7 16,4-9-22-16,-6 2-39 0,-1-2-33 15,-2-1-25-15,1-2-30 0,0-2 19 0,17-5-21 16,-25 0-17-16,25 0-43 0,-23-10-88 0,13 1-67 15,3-6-155-15,3 2-12 0</inkml:trace>
  <inkml:trace contextRef="#ctx0" brushRef="#br0" timeOffset="1563.25">8668 2814 309 0,'10'-20'603'0,"-10"20"-87"0,7-15-153 0,-7 15-61 0,0 0-59 16,6-13-49-16,-6 13-52 0,0 0-30 0,0 0-17 15,0 0-20-15,0 0-17 0,0 0-16 0,14 5-2 16,-14-5 17-16,5 24-36 0,-1-7 21 0,1 3-32 15,-1 0 23-15,3 3-25 0,1 0 19 16,0-1-9-16,0 0 1 0,2-1-4 16,0-2-3-16,0 0-3 0,2-1-3 0,-2-3-10 15,-1-3-3-15,0-2-6 0,-9-10-33 0,14 14-14 16,-14-14-17-16,11 7-12 0,-11-7-20 0,0 0-16 16,0 0-44-16,13-8-107 0,-13 8-93 0,0 0-214 15,-1-31-115-15</inkml:trace>
  <inkml:trace contextRef="#ctx0" brushRef="#br0" timeOffset="2160.15">8795 2837 585 0,'0'0'431'0,"-8"-17"-96"0,8 17-79 0,0 0-61 16,-9-16-43-16,9 16-31 0,0 0-24 0,0 0-29 15,0 0-3-15,0 0-18 0,0 0-12 0,0 0 3 16,0 0-10-16,0 0 40 0,12 12-56 0,-12-12 40 16,13 17-45-16,-5-6 30 0,0 0-44 15,1 1 37-15,-1-2-41 0,1 2 40 16,-1-2-44-16,-8-10 40 0,15 17-42 0,-15-17 50 15,14 13-53-15,-14-13 47 0,14 12-43 0,-14-12 43 16,0 0-41-16,16 7 51 0,-16-7-44 0,0 0 22 16,16-4-17-16,-16 4 50 0,10-9-50 0,-10 9 48 15,10-15-40-15,-10 15 36 0,8-19-44 0,-8 19 58 16,6-22-43-16,-6 22 39 0,5-16-34 0,-5 16 38 16,4-15-21-16,-4 15 3 0,0 0-3 0,3-15-8 15,-3 15-3-15,0 0-5 0,0 0-6 0,0 0-7 16,0 0-5-16,0 0 21 0,0 0-20 15,0 0 22-15,6 19-27 0,-6-19 24 0,1 19-28 16,-1-19 25-16,5 24-28 0,-5-24 23 0,9 26-4 16,-3-14 2-16,2 1-3 0,1-2-2 0,1-1 5 15,-10-10-21-15,21 10-23 0,-21-10-13 0,22 2-15 16,-22-2-18-16,25-8-8 0,-11 0-5 0,-1-3-19 16,2-3 17-16,-4 0-20 0,-1-1 43 15,-2 2-5-15,-2-1 31 0,-6 14-1 16,8-22 46-16,-8 22-13 0,2-16 51 0,-2 16-24 15,0 0 45-15,0 0-52 0,0-20 38 0,0 20-48 0,0 0 21 16,0 0-27-16,0 0 37 0,0 0-47 0,-9 9 48 16,9-9-44-16,-4 15 43 0,4-15-42 15,-3 18 39-15,3-18-40 0,0 18 39 0,0-18-4 16,2 17-4-16,-2-17-3 0,3 15 0 0,-3-15 0 16,0 0 9-16,9 11 23 0,-9-11 29 0,0 0 19 15,0 0-5-15,21-8-7 0,-21 8-10 0,11-17 22 16,-11 17-13-16,5-24 1 0,-5 24-25 0,-3-30 1 15,-3 11-25-15,-3 1 0 0,-2-1-17 0,-2 2-2 16,-3 1-2-16,0 2-7 0,-3 2-17 0,-1 0-36 16,0 4-28-16,1 1-19 0,4 2-33 0,1-1-11 15,14 6-37-15,-21-7-150 0,21 7-468 16,0 0-340-16</inkml:trace>
  <inkml:trace contextRef="#ctx0" brushRef="#br0" timeOffset="2769.14">9212 2680 574 0,'13'15'427'0,"-13"-15"-67"0,6 13-141 16,-6-13-17-16,5 13-63 0,-5-13 20 0,0 0-76 15,7 17 17-15,-7-17-53 0,0 0 28 0,6 13-46 16,-6-13 47-16,0 0-46 0,0 0 66 0,11 9-42 16,-11-9 45-16,0 0-46 0,0 0 43 15,20-6-33-15,-20 6 16 0,16-12-33 0,-16 12 17 16,15-15-14-16,-15 15 20 0,13-15 20 0,-13 15 12 0,8-16-2 15,-8 16-6-15,0 0-11 0,6-18-14 16,-6 18-11-16,0 0-8 0,0 0-14 16,-3-15-7-16,3 15-9 0,0 0-4 0,0 0-4 15,0 0-2-15,-18 6 2 0,18-6-9 0,-14 15 6 16,8-3-8-16,1 2 6 0,0 2-9 0,0 0 9 16,2 0-11-16,2 2-1 0,1-18-10 0,2 31-14 15,2-15-16-15,2-1-13 0,1-1 8 0,2-2 11 16,2 0 11-16,-1-4 10 0,4 0 1 0,2-4 4 15,-1-2-12-15,-15-2 22 0,31-2-16 0,-14 0 14 16,-3-4-11-16,1-2 23 0,-3 1-14 16,1-2 16-16,-13 9-16 0,15-13 15 0,-15 13-12 15,11-16 1-15,-11 16 2 0,0 0 0 0,9-16 1 16,-9 16 0-16,0 0-1 0,0 0 0 0,0 0-6 16,3-17 1-16,-3 17 1 0,0 0 4 0,0 0 0 15,0 0-2-15,0 0-1 0,0 0 3 0,0 0 0 16,0 0 3-16,0 0 2 0,0 0 2 0,0 0 4 15,0 0 16-15,0 0 35 0,0 0-4 16,-1-17-2-16,1 17 0 0,0 0 5 0,0 0 7 16,-3-16-5-16,3 16-5 0,0 0-11 0,-3-18-7 15,3 18-6-15,0 0-8 0,0-19-6 0,0 19-3 16,0 0-6-16,5-18 1 0,-5 18-2 16,0 0-8-16,13-13-2 0,-13 13 0 0,14-6-2 15,-14 6 2-15,0 0-1 0,22 1-4 0,-22-1 2 16,20 6-1-16,-20-6 3 0,21 17 0 0,-8-5-1 15,-1 3 1-15,0 2 0 0,-2 1 1 0,1 2 2 16,-4 0-13-16,-2 4-37 0,-2 0-47 0,-3 1-68 16,-3 0-55-16,-3 8-43 0,-6-3-230 0,-2 1-379 15,-2 1-482-15</inkml:trace>
  <inkml:trace contextRef="#ctx0" brushRef="#br0" timeOffset="3142.83">8237 3841 656 0,'0'0'548'0,"-26"2"-180"0,26-2-97 16,-19 3-50-16,19-3-45 0,0 0-45 0,-20 4-12 15,20-4-11-15,0 0-12 0,0 0 1 16,0 0-9-16,9-12 3 0,2 5-2 0,6-4-1 0,7-2-4 16,6-2-7-16,3-1-14 0,13-7-14 15,2 1-4-15,6-3-11 0,3-1 10 0,3-1-19 16,1-1 10-16,2-1-22 0,1 0 12 0,1-1-19 16,-3 0 6-16,-1 0-3 0,-3 1 7 15,-1 0-1-15,-3 1-4 0,0 1-4 0,-6 4-6 16,-4-1-1-16,-8 3 4 0,-2 4-2 0,-3 0-2 15,-2 1 0-15,-3 1-2 0,-2 1-10 0,-4 4-33 16,-4-1-41-16,-2 3-34 0,-2 2-25 0,-12 6-40 16,16-13-268-16,-16 13-342 0,0 0-340 0</inkml:trace>
  <inkml:trace contextRef="#ctx0" brushRef="#br0" timeOffset="3599.46">8484 3907 458 0,'0'0'451'0,"0"0"-125"0,0 0-70 0,0 0-67 0,-17-1-27 16,17 1-34-16,0 0 50 0,0 0-47 15,12-11 15-15,-12 11-66 0,19-14 36 0,-7 6-51 16,6-2-10-16,1 0-5 0,1-1-46 0,6-2 62 16,3 0-4-16,1-2-9 0,2-1-3 15,1-2-6-15,3 2-6 0,9-7-42 0,-1 1 35 16,2-2-37-16,-1 1 31 0,1-2-4 0,0 0-2 16,0 1-10-16,-2-1-4 0,-1 0-23 0,1 1 34 15,-2 1-39-15,-7 3 38 0,-1 0-36 0,1 1 32 16,-3 1-71-16,-1 1-1 0,-2-1-79 0,-5 1-162 15,-2 2-480-15,-4 2-315 0</inkml:trace>
  <inkml:trace contextRef="#ctx0" brushRef="#br0" timeOffset="5831.77">10792 2349 390 0,'0'0'481'15,"0"0"-167"-15,0 0-13 0,0 0-106 0,0 0 10 16,-10-8-76-16,10 8 23 0,0 0-77 0,0 0 46 16,0 0-67-16,0 0 40 0,0 0-63 15,0 0 39-15,0 0-57 0,0 0 27 16,0 0-37-16,0 0 46 0,0 0-55 0,0 0 48 16,0 0-46-16,0 0 53 0,0 0-63 0,-8-9 63 15,8 9-53-15,0 0 48 0,0 0-52 0,0 0 48 16,0 0-48-16,0 0 45 0,0 0-49 0,0 0 47 15,0 0-51-15,0 0 39 0,0 0-39 0,0 0 45 16,0 0-61-16,0 0 59 0,0 0-47 0,0 0 46 16,0 0-50-16,0 0 48 0,0 0-45 0,0 0 42 15,0 0-49-15,0 0 49 0,0 0-46 0,0 0 32 16,0 0-28-16,0 0 46 0,7 10-69 0,-7-10 72 16,0 0-46-16,15 6 47 0,-15-6-50 15,13 6 48-15,-13-6-44 0,21 8 43 0,-21-8-50 16,22 8 50-16,-8-4-58 0,0 0 60 0,2 0-52 15,-1 0 47-15,2-1-43 0,0 2 36 0,1-3-53 16,2 1 70-16,1 0-52 0,1 1 45 0,1-2-45 16,1 2 48-16,0-3-43 0,1 2 39 15,1-2-46-15,1 1 47 0,0-2-45 0,0 1 36 16,2-1-34-16,-2 0 51 0,1 0-66 16,0 1 52-16,1-1-40 0,0 0 47 0,-1 0-47 15,1 4 46-15,-1-3-48 0,0 0 47 0,1 1-46 16,-2 1 44-16,-3-1-46 0,5 1 50 0,-2-1-49 15,-1 1 40-15,2 0-39 0,0-2 44 0,0 1-53 16,2 1 56-16,-1-2-46 0,1-1 46 0,1 1-45 16,0 0 45-16,8-1-47 0,-2-1 46 0,3 0-45 15,-1 0 45-15,-1 0-43 0,2-3 39 0,0 3-36 16,-1-2 42-16,-1 0-43 0,1 1 44 0,2-2-27 16,-2 0 52-16,1 1-57 0,2 0 36 0,-2-1-35 15,2-2 35-15,0 1-36 0,0-1 28 0,2 0-32 16,2-1 36-16,0 0-33 0,0 0 25 0,-2-1-33 15,2 1 23-15,-2-2-25 0,1 2 39 16,-4-3-39-16,1 2 38 0,-1-1-6 0,-1 0-2 16,-2 0 0-16,-2-2-4 0,0 1-15 0,-2 1 14 15,-2-2 2-15,-1 1-31 0,-2 0 33 0,0-1-30 16,-7 3 33-16,-1-3-30 0,1 1 33 0,-4 0-26 16,2-1 32-16,-3-1-17 0,-2 0 8 0,-2 0 5 15,3-2 0-15,-5 0 5 0,3 1 5 0,-5-2 7 16,0 3 8-16,0-1 5 0,0-1-1 0,-3 1-6 15,1-3-7-15,2-1-4 0,-2-1-9 0,-3 2-2 16,1-4 23-16,1 2-35 0,0-2 14 0,-2 0-7 16,0 1 5-16,-2 0-14 0,-1 0 24 15,-1 1-16-15,-1 0 26 0,-3 0-21 0,0-2 0 16,-4 0-10-16,0 2 4 0,-3-1-3 16,-1 1 3-16,1 2-1 0,-2 1-3 0,-3 1 3 15,1 0-3-15,1 1-1 0,-2 1-3 0,0 2-1 16,1-2-2-16,-3 2 1 0,1-1-2 0,0 1-1 15,-1 1-1-15,-2 0 0 0,-1-1 5 0,-1 0-5 16,-5-1-1-16,-1 2 0 0,0-1-1 0,-6 0 0 16,2 1-1-16,-1 1 0 0,-1 0 1 0,-2 0-1 15,1 1 0-15,1 1 0 0,-2-1-1 0,2 3 5 16,-4-2-5-16,4 2-1 0,0 0-1 0,3 2-1 16,2-2 1-16,-3 2 0 0,-4 0 9 15,7 0-7-15,-2 1-1 0,-1 0 6 0,1 1-5 16,2 0-1-16,-2 0 1 0,1-1-1 0,1 1 2 15,-2 1 0-15,1-1 0 0,1 0-2 0,-3 1 2 16,1-1 1-16,-2 0-1 0,1 0 0 0,-6 2 1 16,2-1-2-16,2-1 1 0,-4 2 1 0,0-2-2 15,0 1 1-15,2 0 0 0,-1 1-3 0,0 1 1 16,1-2 6-16,5 2-5 0,-4 0 6 0,5-1-6 16,0 1 4-16,0 1-7 0,0-2 6 0,2 2-4 15,-1-1 3-15,-1 1-6 0,1-1 2 0,0 2 2 16,0-1 8-16,-5 1-8 0,2 0-1 0,3-1 0 15,-2 1-2-15,2-1 1 0,-1 0-1 0,-3 2 0 16,3-2 0-16,2 0 0 0,1 0 0 16,-1 1 1-16,-1-2 1 0,1 2 1 0,0-1 0 15,0 0-1-15,1-1 2 0,2 1 0 0,-1 0 0 16,2-1 1-16,0 0-1 0,1-1 1 0,0 3 0 16,3-1-2-16,-2-1 2 0,0 2 0 0,2-2 0 15,1 0 0-15,1-1-1 0,1 3 0 0,1-2-2 16,2 1 0-16,-1 1-2 0,15-5 1 0,-21 8-1 15,21-8 2-15,-20 14-2 0,10-5 14 0,0-1-19 16,3 3 17-16,-1-1-16 0,1 1 14 0,2 1 15 16,-2 0-23-16,2 1-11 0,1 3 15 0,-1-1-6 15,1 0 7-15,1 1-15 0,0 2 16 0,-1 0-17 16,1-1 19-16,1 4-18 0,0-1 3 16,1-2 2-16,1 1 1 0,1 1 1 0,1 2 0 15,1-1 1-15,3 1-1 0,0-1 1 0,1 0-1 16,1 0 2-16,3-2-2 0,-1 0 3 0,2-2 6 15,0 0-5-15,1 0 4 0,1-1-7 0,-1-1 7 16,0-1-8-16,2 0 6 0,-1-3-3 0,2 2-5 16,-1-2-2-16,3-1-1 0,0-1-3 0,1-2 0 15,1-1-2-15,2 0-7 0,0-1 3 0,3 1 3 16,0-2-2-16,1 0 2 0,2 1 11 0,1-2-14 16,1 0-29-16,-2 0-2 0,2 0-44 0,0-2 7 15,0 0-67-15,-1-1 22 0,0 0-93 0,-4 0-653 16,-3 0-496-16</inkml:trace>
  <inkml:trace contextRef="#ctx0" brushRef="#br0" timeOffset="15037.12">16691 4731 560 0,'0'0'602'0,"-4"-14"-134"0,4 14-111 16,0 0-56-16,0 0-53 0,0 0-59 0,-11-8-32 16,11 8-25-16,0 0-10 0,0 0-12 0,-10-14-8 15,10 14-3-15,0 0-8 0,-7-11-10 0,7 11-7 16,0 0-2-16,-7-14-7 0,7 14 6 0,0 0 3 16,-9-17-10-16,9 17-22 15,-5-17-4-15,5 17 2 0,-6-17 0 0,6 17 2 16,-8-22-5-16,4 7-8 0,-3-6-45 0,2 1 45 15,-2-4-49-15,-1-5 47 0,-2-3-49 0,2-3 3 16,1-1 4-16,-1-4 3 0,-1-2-2 0,2-1 44 16,0 0-44-16,-1-1 45 0,0 0-47 0,1 3 47 15,0-1-6-15,-1 0-39 0,-2 3 42 0,2 0-44 16,-1 0 5-16,-1 0 3 0,-2 1 1 0,1 1 4 16,-1 2 0-16,0 0-1 0,1 0 1 0,-2 1 3 15,1 0-1-15,0 1-3 0,1 1 4 0,0-1 0 16,-2 1 26-16,-1-2 5 0,0 0-6 0,2 3-7 15,1 2-3-15,1 3-3 0,2 4-3 0,2 4-1 16,0 3-1-16,0 0 21 0,6 15-29 16,-8-20 9-16,8 20-16 0,-5-17 5 0,5 17 36 15,-5-15-40-15,5 15 33 0,0 0-36 0,-6-16 35 16,6 16-39-16,0 0 35 0,0 0-36 0,-5-15 34 16,5 15-38-16,0 0 36 0,0 0-29 15,0 0 18-15,0 0-26 0,-6-12 34 0,6 12-38 16,0 0 6-16,0 0 5 0,0 0 14 0,0 0 19 15,0 0-37-15,0 0 5 0,0 0 2 0,0 0 1 16,0 0 2-16,0 0 2 0,0 0 4 0,-8 18-1 16,8-18-1-16,-3 20 1 0,3-20-2 0,-5 31 2 15,1-9 3-15,-1 2 0 0,-1 2 3 0,-1 5-4 16,0 3 4-16,-1 1-4 0,-1 1 1 0,-1 2 0 16,1-2 13-16,-1-1-14 0,1-2 34 15,2-2-15-15,-1-2-4 0,1-6 5 0,2-1-9 16,0-3 1-16,2-3 1 0,3-16-1 0,-6 24-5 15,6-24-2-15,-3 15 1 0,3-15-2 16,0 0 1-16,-4 18-1 0,4-18 1 16,0 0-2-16,0 0-2 0,0 0 0 0,0 0-6 0,0 0-4 15,0 0-26-15,-8-22 22 0,8 4-17 0,2-7 8 0,-1 0 0 16,4-10 2-16,-1 0 1 0,-1-1 0 16,2-1 4-16,0-1 0 0,0 1 8 0,0 2-5 15,0 2 2-15,-1 5 2 0,-1 3-1 16,0 0 3-16,0 1 1 0,0 2 37 0,-1 3-44 0,0 2 41 15,0 0-42-15,-1 1 36 0,1 0-37 16,-2 16 37-16,4-27-40 0,-4 27 40 0,3-21-42 16,-3 21 40-16,3-17-41 0,-3 17 2 0,0 0 3 15,2-19 0-15,-2 19 5 0,0 0-1 0,4-15-1 16,-4 15 5-16,0 0 37 0,0 0-43 0,0 0 40 16,11-10-43-16,-11 10 43 0,0 0-46 0,0 0 44 15,20 4-43-15,-20-4 3 0,17 12 5 0,-7-3-1 16,1 1 3-16,3 2 3 0,-1 1 2 0,0 2-2 15,2 0 5-15,-2 1 0 0,2 0 16 16,-2 1-16-16,2-1-3 0,-1 1-1 0,1-1-7 16,-1-1-31-16,0 0-38 0,0-2-55 0,-1 0-45 15,-1-3-64-15,-1-3 30 0,-11-7-45 0,18 7-182 16,-18-7-360-16,0 0-348 0</inkml:trace>
  <inkml:trace contextRef="#ctx0" brushRef="#br0" timeOffset="17336.59">16626 2626 457 0,'0'0'429'16,"0"0"-106"-16,0 0-69 0,7-14-51 0,-7 14-39 0,0 0-23 15,0 0-11-15,0 0-13 0,7-16-10 0,-7 16-3 16,0 0 1-16,0 0-10 0,0 0-8 16,0 0 3-16,1-14 1 0,-1 14-7 0,0 0 0 15,0 0 0-15,0 0-5 0,0 0-8 0,0 0-13 16,-5-13-8-16,5 13-6 0,0 0-6 0,0 0-8 16,0 0-6-16,0 0-6 0,-13-7-2 0,13 7-5 15,0 0-5-15,0 0 0 0,0 0 0 0,-20 1 2 16,20-1-2-16,0 0-4 0,-17 6 0 15,17-6-1-15,-15 6 1 0,15-6-2 0,-14 8 1 16,14-8 0-16,-17 9-1 0,17-9 2 0,-14 12-3 16,14-12-2-16,-16 17 3 0,16-17 2 15,-12 18 3-15,4-6-3 0,2 1 0 0,0 0-2 16,2 1 3-16,0 0-2 0,0 1 1 0,2 0 0 16,0 1 1-16,2-16 12 0,0 30-15 0,0-13 14 15,2 1-18-15,0 1 18 0,2 1-16 0,1 1 16 16,-1-1-3-16,1 4-2 0,0-3-5 0,2-2 5 15,-2 0-3-15,1-2 0 0,-1 0-1 0,0-3-1 16,0 1-2-16,1-2 1 0,-6-13-1 0,9 23-6 16,-9-23 2-16,8 18 5 0,-8-18 1 0,5 14 1 15,-5-14-3-15,0 0 0 0,8 15 0 0,-8-15 9 16,0 0-3-16,0 0 2 0,5 13 0 0,-5-13 1 16,0 0 2-16,0 0 3 0,0 0-6 15,0 0 3-15,0 0 4 0,7 12-1 0,-7-12-3 16,0 0-3-16,0 0-2 0,0 0-2 0,0 0 6 15,16-4-8-15,-16 4-2 0,0 0 0 0,14-8 0 16,-14 8 0-16,13-9-2 0,-13 9 2 16,16-9-6-16,-16 9 6 0,19-11 0 0,-19 11 1 15,20-13-3-15,-20 13-1 0,22-11 2 0,-10 4 1 16,-12 7-2-16,21-9 0 0,-21 9-2 16,19-11-1-16,-19 11 0 0,16-8-2 0,-16 8-35 15,14-6-47-15,-14 6-38 0,0 0-69 0,11-11-47 16,-11 11-175-16,0 0-427 0,0 0-428 0</inkml:trace>
  <inkml:trace contextRef="#ctx0" brushRef="#br0" timeOffset="17547.63">16470 2951 293 0,'0'0'551'0,"-14"-10"-138"15,14 10-133-15,0 0-26 0,0 0-86 16,0 0 16-16,3-20-87 0,-3 20 32 0,9-8-64 15,-9 8 35-15,14-11-72 0,-14 11 45 0,19-11-59 16,-19 11 42-16,25-12-55 0,-12 6 43 0,2 2-51 16,-2-2 34-16,2 1-39 0,0 0 40 15,-1 2-48-15,-14 3 19 0,25-6-81 0,-25 6-139 16,23-10-509-16,-23 10-256 0</inkml:trace>
  <inkml:trace contextRef="#ctx0" brushRef="#br0" timeOffset="17963.79">16891 2626 285 0,'0'0'494'0,"0"0"-157"0,9-12-63 0,-9 12-67 15,0 0-58-15,0 0-25 0,0 0-8 0,0 0-25 16,0 0-5-16,0 0-13 0,10-8-8 0,-10 8-4 15,0 0 40-15,0 0-57 0,0 0 46 0,0 0-59 16,0 0 48-16,0 0-53 0,0 0 47 0,11-8-37 16,-11 8 42-16,0 0-16 0,0 0 6 0,0 0 15 15,0 0 12-15,0 0 1 0,0 0-12 0,0 0-15 16,0 0-13-16,0 0-11 0,0 0-11 0,0 0-6 16,-13 9-8-16,13-9-5 0,-13 12 2 15,3-3-4-15,0 2-3 0,-2 2-3 0,-1 4 23 0,2-3-30 16,-2 2 1-16,3 1-2 0,1-1 2 0,-1 0 13 15,2 2-15-15,3-3 12 16,0 0-14-16,2 2 12 0,3-17-13 0,-2 26 14 16,2-26-15-16,2 28 4 0,1-13 7 0,3-1-2 15,1-2 4-15,3-1-1 0,0-1-2 0,2-1 0 16,2-1-1-16,0-2 1 0,1-2 0 0,-15-4-9 16,31 2 1-16,-14-5 1 0,5-2-47 0,-1-4-109 15,-1-3-1-15,4-4-37 0,1-2 51 0,-2-4-41 16,-2-1-118-16,-2-1-479 0,-2 0-314 15</inkml:trace>
  <inkml:trace contextRef="#ctx0" brushRef="#br0" timeOffset="18313.63">17127 2549 83 0,'0'0'573'0,"0"0"-171"0,2-17-87 0,-2 17-71 16,0 0-38-16,0 0-24 0,0 0-31 0,0 0 33 15,1-18-75-15,-1 18-4 0,0 0-3 0,0 0-4 16,0 0-10-16,0 0-16 0,0 0-11 0,0 0-9 16,0 0-5-16,0 0-7 0,0 0-15 0,0 0-6 15,0 0 5-15,0 0 0 0,0 0 0 0,0 0 2 16,7 21 10-16,-7-21 5 0,3 25-3 16,-1-8 0-16,-1 0-3 0,1 2 0 0,0 0-4 15,0 1-5-15,-1-1-6 0,2 4 0 0,-1-5 3 16,0-1-13-16,1 0 13 0,-1 0-19 0,1-1 14 15,-1 0-18-15,-2-16 13 0,5 24-16 0,-5-24 10 16,5 19-14-16,-5-19 20 0,5 15-19 0,-5-15 16 16,0 0-19-16,6 17 12 0,-6-17-14 15,0 0-4-15,0 0-81 0,0 0-3 0,0 0-64 16,16-8 25-16,-16 8-38 0,4-18-37 16,-4 18-91-16,-1-25-84 0,1 25-210 0,-4-31-130 15</inkml:trace>
  <inkml:trace contextRef="#ctx0" brushRef="#br0" timeOffset="18525.41">17123 2645 281 0,'0'0'536'0,"-18"-18"-160"16,18 18-57-16,-15-17-81 0,15 17 18 0,-14-16-92 0,14 16-26 16,-10-15-28-16,10 15-21 0,-7-13-15 15,7 13-8-15,0 0 9 0,-4-20-17 0,4 20-6 16,0 0-16-16,4-20 0 0,-4 20 3 0,7-14-3 16,-7 14-4-16,12-17-5 0,-12 17-5 0,14-15-4 15,-14 15-2-15,18-13-5 0,-7 6-2 0,1 0-1 16,0 0 4-16,1 3-2 0,-13 4-7 0,26-9-10 15,-26 9 3-15,24-7 8 0,-24 7-2 0,24-5-5 16,-24 5 1-16,19-2-37 0,-19 2-45 16,0 0-27-16,24-2-14 0,-24 2-25 15,0 0-174-15,0 0-352 0,15 3-206 0</inkml:trace>
  <inkml:trace contextRef="#ctx0" brushRef="#br0" timeOffset="18736.34">17142 2602 306 0,'-10'10'526'0,"1"-1"-162"0,9-9-70 16,-13 15-73-16,13-15-52 0,-9 10-34 0,9-10-26 16,0 0-22-16,-9 11-15 0,9-11-11 0,0 0-19 15,0 0 0-15,0 0 6 0,0 0 6 0,0 0 62 16,3 17-71-16,-3-17 1 0,0 0 8 0,17 3 10 16,-17-3-6-16,0 0-14 0,25-3-11 15,-25 3-2-15,26-5-6 0,-26 5-9 16,26-5-2-16,-26 5 1 0,26-5-9 15,-26 5-24-15,22-3-85 0,-22 3-27 0,0 0-141 0,17 2-497 16,-17-2-293-16</inkml:trace>
  <inkml:trace contextRef="#ctx0" brushRef="#br0" timeOffset="18967.29">17091 2929 626 0,'0'0'451'0,"0"0"-109"0,0 0-127 0,-9 9-48 0,9-9-12 16,0 0 23-16,0 0-70 0,0 0 34 16,0 0-67-16,0 0 43 0,18-3-71 15,-18 3 34-15,14-5-52 0,-14 5 29 0,16-7-40 16,-16 7 36-16,22-7-60 0,-22 7 44 0,23-9-45 16,-23 9 46-16,26-9-48 0,-12 5 44 0,-14 4-52 15,25-9 46-15,-25 9-44 0,24-8 27 0,-24 8-98 16,21-6-29-16,-21 6-155 0,16-7-470 15,-16 7-266-15</inkml:trace>
  <inkml:trace contextRef="#ctx0" brushRef="#br0" timeOffset="28298.68">27899 5525 338 0,'0'0'558'0,"0"0"-150"0,0 0-103 0,0 0-39 16,0 0-69-16,0 0-8 0,-9-10-54 0,9 10 19 16,0 0-64-16,0 0 16 0,0 0-38 0,-10-9 38 15,10 9-60-15,0 0 44 0,0 0-60 0,0 0 44 16,-12-8-63-16,12 8 49 0,0 0-62 0,0 0 54 15,-14-5-66-15,14 5 66 0,0 0-58 0,0 0 51 16,-16-4-57-16,16 4 55 0,0 0-58 16,0 0 49-16,-18-3 1 0,18 3-62 0,0 0 71 15,0 0-5-15,-17-2-8 0,17 2-2 0,0 0 0 16,-17-5-7-16,17 5-2 0,0 0 3 16,-15-3-7-16,15 3 1 0,0 0-3 0,-19-2-1 15,19 2-3-15,0 0-3 0,-22-2 0 0,22 2-2 16,0 0 0-16,-24 0-4 0,24 0 5 0,-19-2 0 15,19 2 1-15,-20-2-6 0,20 2 10 0,-18-1-4 16,18 1-2-16,-20-1 1 0,20 1-6 0,-16-2 8 16,16 2-3-16,-20-1-2 0,20 1 1 0,-20-2 1 15,20 2-3-15,-22-1 4 0,22 1 4 16,-25-3-13-16,25 3 11 0,-25-3 4 0,25 3-4 0,-27-1 1 16,27 1-2-16,-27-3-3 15,27 3 1-15,-29-3-1 0,29 3 1 0,-28-2-3 16,28 2 3-16,-26-2-1 0,26 2 0 0,-27-2 2 15,27 2-7-15,-27-2 4 0,27 2-1 0,-27-3 1 16,27 3-5-16,-27-2 6 0,27 2 5 0,-27 0-3 16,27 0-2-16,-25-4 0 0,25 4-3 0,-29-1 3 15,29 1-1-15,-26-1-5 0,26 1 6 0,-27-1-1 16,27 1-1-16,-27-1-31 0,27 1 38 16,-28-2-7-16,28 2 7 0,-27-2-1 0,27 2 1 0,-26-2-6 15,26 2 5-15,-23-3-1 0,23 3-1 16,-20-3 3-16,20 3-9 0,-20-4 6 15,20 4-53-15,-18-4 62 0,18 4-61 0,-18-3 69 16,18 3-59-16,-18-5 59 0,18 5-55 0,-20-3 53 16,20 3-52-16,-21-4 60 0,21 4-60 0,-22-5 54 15,22 5-52-15,-24-2 59 0,24 2-59 0,-25-3 58 16,25 3-65-16,-23-3 67 0,23 3-58 0,-23-4 42 16,23 4-46-16,-24-2 65 0,24 2-61 0,-22-5 60 15,22 5-61-15,-23-6 54 0,23 6-55 0,-25-4 63 16,10 0-63-16,-1 1 55 0,0-1-55 15,-2 1 62-15,0 1-61 0,0-3 58 16,0 4-67-16,-2 0 70 0,-2-3-59 0,1 2 56 16,-1 0-10-16,-3-1 1 0,3 2-3 0,1 1-60 15,2-1 63-15,-4 1-62 0,0 0 65 0,1 1-55 16,0-1 57-16,1 1-61 0,-1 0 63 0,2 0-58 16,1 0 59-16,0-1-59 0,0 1 54 0,-1 0-53 15,0-1 59-15,0 0-59 0,1 1 53 0,0-2-52 16,0 3 59-16,-1 0-60 0,1 0 59 0,0-1-66 15,-1 0 68-15,-4 2-58 0,5 0 55 0,-1-3-9 16,2 3 1-16,-5 0-4 0,4 1-5 0,0-2-2 16,1 1-1-16,-1 0-9 0,2 0 7 15,0 0-2-15,1 0-5 0,16-3 3 0,-30 6 1 16,30-6-2-16,-25 4 1 0,25-4-1 0,-21 6-6 16,21-6 8-16,-23 6-2 0,23-6-1 0,-19 2-6 15,19-2 7-15,-16 5 0 0,16-5 0 16,0 0-1-16,-21 5 9 0,21-5-11 0,0 0 7 15,-20 4-8-15,20-4 5 0,0 0-5 0,-18 3 6 16,18-3-6-16,0 0 6 0,-23 6-7 0,23-6 9 16,-13 3-9-16,13-3-17 0,-18 4 21 0,18-4 5 15,-15 5-6-15,15-5 5 0,-17 6-8 0,17-6 7 16,-23 8-14-16,23-8 13 0,-25 10-6 16,11-5 6-16,1-1-12 0,13-4 7 15,-27 10 1-15,14-4 0 0,-1 1 0 0,-1-3-24 16,2 0 24-16,-3 1 5 0,1 0 1 0,1-1-8 0,-2 0 6 15,0 0-1-15,3 0 0 0,-2 1-2 16,1 0 1-16,-1-1-5 0,15-4 9 0,-25 6-4 16,25-6-5-16,-25 6 0 0,25-6 7 0,-19 5-2 15,19-5 0-15,-15 4-1 0,15-4-5 0,0 0 4 16,-18 6 0-16,18-6-1 0,0 0-5 0,-13 7 7 16,13-7 2-16,0 0-2 0,-9 13 0 15,9-13-58-15,0 0 69 0,-8 19-51 0,8-19 58 16,-3 16-60-16,3-16 65 0,-1 18-58 0,1-18 61 15,-2 19-60-15,2-19 56 0,0 21-52 0,0-21 60 16,-2 20-74-16,2-20 70 0,0 19-53 16,0-19 58-16,0 19-58 0,0-19 57 0,2 17-65 15,-2-17 66-15,0 0-57 0,0 20 57 0,0-20-64 16,0 0 63-16,2 19-60 0,-2-19 60 0,0 0-60 16,4 19 56-16,-4-19-53 0,0 0 57 0,8 17-59 15,-8-17 54-15,0 0-51 0,7 16 56 0,-7-16-59 16,7 10 60-16,-7-10-68 0,0 0 70 15,10 13-60-15,-10-13 63 0,0 0-72 0,12 15 66 16,-12-15-60-16,7 9 62 0,-7-9-61 0,0 0 53 16,12 12-53-16,-12-12 60 0,11 7-59 0,-11-7 53 15,13 7-54-15,-13-7 59 0,16 6-57 0,-16-6 56 16,15 5-66-16,-15-5 69 0,18 4-58 0,-18-4 56 16,19 5-62-16,-19-5 63 0,21 5-58 15,-21-5 58-15,20 6-61 0,-20-6 56 0,18 5-54 16,-18-5 58-16,20 6-5 0,-20-6-11 0,19 6 3 15,-19-6-2-15,19 4-3 0,-19-4-2 0,21 4-8 16,-21-4 0-16,18 6 6 0,-18-6-4 16,20 5-5-16,-20-5 5 0,23 6 1 0,-23-6-3 15,19 5 0-15,-19-5-1 0,23 6-4 0,-23-6 5 16,21 6-2-16,-21-6 4 0,21 6-9 16,-21-6 7-16,23 6 0 0,-23-6-2 0,23 7 1 15,-23-7-5-15,21 7 7 0,-21-7-3 0,21 7 4 16,-21-7-8-16,23 4 4 0,-23-4 2 0,22 6-2 0,-22-6 1 15,23 6 0-15,-23-6-5 0,20 4 6 16,-20-4-1-16,20 5-5 0,-20-5 6 0,23 2-1 16,-23-2 1-16,20 5 0 0,-20-5-1 15,20 1-6-15,-20-1 6 0,21 2 0 0,-21-2 1 16,21 2-7-16,-21-2 7 0,24 2-1 0,-24-2-1 16,24 2 2-16,-24-2-7 0,25 2 7 0,-25-2-1 15,27 1 1-15,-27-1-6 0,26 1 6 0,-26-1 0 16,30 3-2-16,-30-3 2 0,29 2-6 0,-29-2 0 15,31 1 7-15,-31-1-2 0,29 1-4 0,-29-1 6 16,32 0-1-16,-32 0 0 0,31 0-1 16,-31 0-1-16,32-1-5 0,-14 0 8 0,1 1 0 15,0-2-19-15,0-1 15 0,0 2 5 0,0 0-1 16,3-1-1-16,-2 0 0 0,2 0-6 16,-1 0 6-16,-1 0 2 0,4 1-4 0,-1-2-57 15,0 1 67-15,2 0-55 0,-1 0 67 0,-1 0-62 16,2 0 56-16,1 0-52 0,-4-1 63 0,3 2-60 15,0-3 55-15,0 3-54 0,-2-1 62 0,1 0-60 16,-4 0 60-16,1 2-70 0,-2-1 73 0,2 1-61 16,-1-1 59-16,0 1-67 0,1 0 69 0,-1 0-63 15,0 0 62-15,2 0-63 0,-3 0 58 0,0 0-57 16,0-2 69-16,1 2-70 0,0 0 58 16,-2 0-58-16,0 0 64 0,2 0-7 0,-1 0-6 15,0 0-24-15,-19 0 17 0,34 2 2 16,-16-2-4-16,-18 0-62 0,33 1 72 0,-33-1-61 15,30 1 62-15,-30-1-57 0,31 2 61 0,-31-2-69 16,30 1 73-16,-30-1-71 0,29 2 68 0,-29-2-56 16,29 1 62-16,-29-1-64 0,29 2 63 0,-29-2-64 15,30 1 59-15,-30-1-51 0,29 2 57 0,-29-2-67 16,31 0 65-16,-31 0-61 0,29 0 62 0,-29 0-64 16,28 0 64-16,-28 0-71 0,26 0 73 0,-26 0-59 15,27-1 49-15,-27 1-54 0,24 0 62 0,-24 0-63 16,23 0 64-16,-23 0-62 15,20-1 55-15,-20 1-56 0,19-1 64 0,-19 1-70 16,0 0 72-16,22-1-66 0,-22 1 62 0,0 0-61 16,19-2 60-16,-19 2-69 0,0 0 73 0,19-3-63 15,-19 3 56-15,13-4-58 0,-13 4 66 0,14-7-66 16,-14 7 63-16,13-7-64 0,-13 7 58 0,12-9-57 16,-12 9 65-16,11-8-68 0,-11 8 65 0,10-8-64 15,-10 8 67-15,10-11-64 0,-10 11 61 0,9-12-72 16,-9 12 75-16,5-15-64 0,-5 15 55 0,12-16-56 15,-12 16 63-15,8-17-64 0,-8 17 63 0,9-14-63 16,-9 14 57-16,8-15-54 16,-8 15 62-16,8-15-69 0,-8 15 69 0,6-15-64 15,-6 15 62-15,9-18-62 0,-9 18 63 0,7-19-72 16,-7 19 72-16,7-17-61 0,-7 17 54 0,5-16-60 16,-5 16 70-16,6-17-64 0,-6 17 63 0,5-17-63 15,-5 17 57-15,3-19-57 0,-3 19 62 0,3-17-68 16,-3 17 68-16,2-18-60 0,-2 18 66 0,3-16-53 15,-3 16 61-15,0 0-67 0,0-19 69 0,0 19-61 16,0 0 54-16,0-18-53 0,0 18 58 0,0 0-7 16,0 0-10-16,-3-20-5 0,3 20-16 15,0 0 8-15,0 0-2 0,-4-18-16 0,4 18 7 16,0 0 3-16,0 0-2 0,-4-18-1 16,4 18-1-16,0 0-13 0,-7-14 9 0,7 14 4 15,0 0 0-15,-6-14-9 0,6 14 6 0,0 0-2 16,-10-11 0-16,10 11 1 0,0 0-12 0,-12-14 12 15,12 14-1-15,-12-9-1 0,12 9-4 0,-12-7 4 16,12 7 0-16,-13-7 0 0,13 7 0 16,-14-8-11-16,14 8-2 0,-13-7-3 0,13 7-14 0,-12-10-21 15,12 10-5-15,-11-9-14 0,11 9-23 16,-9-10-80-16,9 10-8 0,-11-12-122 16,11 12-644-16,-12-15-621 0</inkml:trace>
  <inkml:trace contextRef="#ctx0" brushRef="#br0" timeOffset="32523.89">26722 3194 85 0,'0'0'422'0,"0"0"-22"0,0 0-78 0,0 0-53 16,0 0-72-16,0 0 28 0,0 0-101 0,0 0 54 15,0 0-88-15,0 0 46 0,0 0-66 0,0 0 53 16,0 0-59-16,0 0 37 0,0 0-47 0,0 0 24 16,0 0-55-16,0 0 49 0,0 0-36 0,0 0 32 15,0 0-27-15,0 0 15 0,0 0-27 16,0 0 20-16,0 0-25 0,0 0 23 0,0 0-19 16,0 0 17-16,0 0-22 0,0-17 23 15,0 17-23-15,0 0 14 0,0 0-20 0,-10-8 9 16,10 8 0-16,0 0 8 0,-11-12-17 0,11 12 11 0,0 0-15 15,-13-13 10-15,13 13-13 0,-11-9 9 16,11 9-1-16,-11-8 15 0,11 8-15 0,-16-10 9 16,16 10-13-16,-16-11-1 0,16 11-5 0,-18-10 7 15,18 10-10-15,-18-11 6 0,18 11-11 0,-20-9 9 16,20 9-9-16,-23-9 2 0,10 5-2 16,13 4 7-16,-27-11-9 0,14 7 13 0,-3 0-10 15,1-2 8-15,0 1-7 0,0 0 7 0,-1 1-7 16,1-1 5-16,-1 0-8 0,1 2 26 0,0-2-31 15,0 1 7-15,-1-2-6 0,1 2 8 16,-1 0-6-16,2 0 0 0,-2-1-1 0,1 1 2 16,-1-1 0-16,1 1 2 0,-2-1-2 0,2 0 0 15,-1 0 1-15,1-1 4 0,-6 0 21 0,-1-1-3 16,1-1-6-16,-1 1 0 0,0 0-5 0,-1 0-5 16,1 0 1-16,-1 2-1 0,0-1-1 15,1-2 0-15,0 2-4 0,-3 2 18 0,3-2-18 16,-1 1-4-16,3 0 2 0,-3 0-1 0,1 1 1 15,0 0 0-15,-3-1 0 0,7 1-1 0,0 2 3 16,0-2-1-16,0 2-1 0,2 1-1 0,16 1 1 16,-31-1-1-16,31 1 4 0,-32 0-3 0,32 0 0 15,-33 1-2-15,14 0 4 0,2 1-1 0,-1 0 0 16,-1 0 2-16,2 0-2 0,-1 1 4 0,0 0-5 16,0 0 3-16,-3 3-1 0,4-4-2 15,-1 2 1-15,2-1-1 0,-2 2-1 0,5 0 2 16,-5 1 2-16,3-2-3 0,-2 4 1 15,2-1 3-15,-1-1-3 0,2-1 1 0,0 2-1 16,-1 0 0-16,1-1 1 0,1 2 0 0,-1-2 2 16,3 3-4-16,-2-1 2 0,-1 0 5 15,2 1-3-15,-1-1 3 0,2 0-8 0,0 1 7 16,-1 0-6-16,2-1 5 0,1 2-4 0,-1-2-1 16,10-8 4-16,-15 17-5 0,15-17 6 0,-15 16-3 15,15-16 3-15,-12 17-4 0,12-17 4 0,-14 18-6 16,14-18 2-16,-12 19-2 0,12-19 7 0,-10 19-6 15,10-19 5-15,-10 19-6 0,10-19 12 0,-8 19-13 16,8-19 7-16,-7 21-4 0,7-21-2 16,-4 19 0-16,4-19 2 0,-5 21 2 0,5-21-2 15,-6 20 1-15,6-20-2 0,-3 18 2 0,3-18 1 16,-2 19 2-16,2-19-5 0,-2 20 2 0,2-20 2 16,-1 19-2-16,1-19-1 0,0 18 0 0,0-18 0 15,0 21 3-15,0-21-3 0,3 19 1 0,-3-19 6 16,3 19-7-16,-3-19-3 0,6 21 1 0,-6-21 2 15,7 18-1-15,-7-18 2 0,7 19-3 16,-7-19 0-16,9 21 1 0,-9-21 13 0,12 17-15 0,-12-17 6 16,12 17-9-16,-12-17 9 15,15 17-4-15,-15-17 3 0,15 16-7 0,-15-16 7 16,18 15-5-16,-18-15 4 0,16 13-7 0,-16-13 9 16,18 12-9-16,-18-12 8 0,20 11-4 0,-20-11 5 15,20 11-7-15,-20-11 7 0,20 8-3 0,-20-8 5 16,20 8-9-16,-20-8 7 0,16 7-6 0,-16-7 7 15,16 6-6-15,-16-6 6 0,16 6-8 0,-16-6 11 16,15 6-10-16,-15-6 10 0,18 6-11 0,-18-6 9 16,15 6-9-16,-15-6 4 0,16 4-2 0,-16-4 7 15,17 6 2-15,-17-6-4 0,19 3-1 16,-19-3 2-16,19 5-2 0,-19-5-1 16,24 4-3-16,-24-4 3 0,22 4 2 0,-22-4-1 15,21 4 0-15,-21-4-1 0,21 5 0 0,-21-5 0 16,21 3 31-16,-21-3-41 0,23 5 7 0,-23-5 0 15,21 4 3-15,-21-4-2 0,19 3 0 0,-19-3 1 16,21 2 0-16,-21-2 0 0,22 3-5 0,-22-3 6 16,27 5-2-16,-27-5 4 0,24 3-1 0,-24-3-1 15,27 2 1-15,-27-2-1 0,27 3 1 16,-27-3-6-16,28 0 6 0,-28 0 0 0,31 3-7 16,-31-3 8-16,27 1 0 0,-27-1 0 0,27 1-1 15,-27-1 0-15,29 2-5 0,-29-2 5 0,28 1-1 16,-28-1-3-16,28 2 5 0,-28-2 0 0,28 1 1 15,-28-1 0-15,28 0-6 0,-28 0 4 16,31 0 0-16,-31 0-1 0,30 0 1 0,-12-2-1 16,1 1 0-16,-19 1 1 0,31-1-1 0,-14-1-5 15,-17 2 5-15,30-1 0 0,-30 1-5 0,33-2 8 16,-15 1-2-16,0 0 0 0,0-1 1 0,0 0-2 16,2 1-4-16,-2-1 14 0,2 1-11 0,-1-1 1 15,5-1 0-15,-1 1 0 0,-1 0-7 0,-2-1 9 16,3 1-6-16,-1-1 5 0,-1-2-7 15,-1 4 8-15,2-2-4 0,0-2 4 0,-5 2-8 16,0-1 10-16,1 1-9 0,-2-1 3 16,2 0-1-16,-18 4 5 0,29-6-2 0,-29 6-4 15,25-7 5-15,-25 7-4 0,20-5 2 0,-20 5 1 16,22-7 0-16,-22 7-2 0,23-7 2 0,-23 7 22 16,20-8-28-16,-20 8 3 0,20-10-1 0,-20 10-5 15,21-10 11-15,-21 10-4 0,23-12-2 0,-23 12 3 16,21-12 4-16,-9 5-4 0,-12 7 0 0,20-13 0 15,-20 13 1-15,18-12 3 0,-18 12-4 16,18-13 1-16,-18 13 2 0,18-11-3 0,-18 11 0 16,16-14 1-16,-16 14 0 0,18-14 2 0,-8 6-3 15,-10 8 2-15,17-16 2 0,-17 16-5 0,16-14 2 16,-16 14 2-16,13-16 0 0,-13 16 3 16,13-14-1-16,-13 14 4 0,12-15 4 0,-12 15 10 15,9-13 0-15,-9 13 3 0,6-14 1 0,-6 14 1 16,7-14 7-16,-7 14-11 0,5-14 1 0,-5 14-1 15,0 0-7-15,4-19 1 0,-4 19-2 0,0 0 3 16,2-20 5-16,-2 20-9 0,0 0-2 16,0-20 2-16,0 20-2 0,-2-16-2 0,2 16-3 15,-4-16 2-15,4 16-3 0,-8-17 8 0,8 17-12 16,-10-18 3-16,10 18 0 0,-12-18-4 16,12 18 2-16,-14-16-7 0,14 16 8 0,-15-16-7 15,15 16 7-15,-16-17-13 0,16 17 18 0,-15-15-15 0,15 15 10 16,-16-15-8-16,16 15 8 0,-16-13-9 0,16 13 18 15,-18-14-21-15,18 14 11 0,-17-11-6 16,17 11 7-16,-21-12-8 0,21 12 7 0,-21-12-6 16,21 12 7-16,-22-11-8 0,22 11 9 15,-24-11-11-15,12 5 10 0,-1 0-9 0,-1 0 8 16,1 2 0-16,0-2-1 0,-3 1 24 0,3 0-29 16,13 5-2-16,-25-10 3 0,25 10 2 0,-23-10-2 15,10 5-1-15,1-1 1 0,12 6 2 0,-25-10 5 16,25 10-9-16,-24-11-1 0,24 11 3 15,-22-10-3-15,9 6-20 0,-2-1-18 0,0 2-24 0,-3-1-33 16,-1 2-16-16,-2 0-62 0,-4-1-53 16,0 1 37-16,-2 2-40 0,0 0-30 0,0-1-174 15,-2 2-349-15,3-1-321 0</inkml:trace>
  <inkml:trace contextRef="#ctx0" brushRef="#br0" timeOffset="36612.69">26781 4923 458 0,'0'0'524'0,"0"0"-130"0,0 0-101 16,0 0-66-16,0 0-43 0,0 0-25 0,-17-3-26 15,17 3-35-15,0 0-4 0,0 0-12 0,-11-7-10 16,11 7-8-16,0 0-7 0,0 0-3 0,-14-8-8 15,14 8-10-15,0 0 5 0,-11-6-14 0,11 6 8 16,0 0-4-16,0 0-3 0,-16-8-3 0,16 8-6 16,0 0 0-16,-13-6-7 0,13 6 3 0,0 0-14 15,-16-7 11-15,16 7 4 0,0 0-2 0,-15-5 1 16,15 5-6-16,0 0 5 16,-16-5 2-16,16 5 2 0,0 0-10 0,-18-5 11 15,18 5 0-15,0 0 2 0,-22-4 1 0,22 4-6 16,-14-5 53-16,14 5-63 0,-18-3 46 0,18 3-59 15,-15-3 54-15,15 3-63 0,-18-2 56 0,18 2-59 16,-17-3 55-16,17 3-59 0,-19-2 55 0,19 2-63 16,-21-3 65-16,21 3-58 0,-19-2 57 0,19 2-58 15,-21-2 59-15,21 2-66 0,-21-3 61 0,21 3-51 16,-25-3 53-16,25 3-54 0,-23-5 59 16,23 5-60-16,-21-2 58 0,21 2-60 15,-25-4 58-15,25 4-59 0,-25-3 57 0,25 3-64 0,-21-3 67 16,21 3-60-16,-23-2 56 0,23 2-55 0,-25-5 58 15,25 5-66-15,-23-4 62 0,23 4-53 0,-24-5 51 16,24 5-53-16,-25-4 59 0,25 4-58 16,-27-5 56-16,27 5-57 0,-27-4 53 0,27 4-52 15,-27-4 56-15,27 4-65 0,-27-4 65 0,27 4-58 16,-27-3 55-16,27 3-55 0,-27-3 58 0,27 3-65 16,-26-2 64-16,26 2-56 0,-25-3 53 0,25 3-54 15,-27-3 59-15,27 3-58 0,-23-3 58 16,23 3-62-16,-25-4 59 0,25 4-54 0,-26-4 57 15,26 4-64-15,-27-2 62 0,27 2-56 0,-27-5 57 16,27 5-59-16,-29-4 55 0,11 2-53 16,2 1 53-16,16 1-54 0,-32-1 53 0,14 1-52 15,18 0 56-15,-31 0-56 0,31 0 55 0,-31 0-61 16,31 0 63-16,-32 1-56 0,32-1 55 0,-29 1-63 16,29-1 64-16,-31 2-56 0,31-2 52 0,-30 2-52 15,30-2 52-15,-29 2-52 0,11-1 53 0,2 1-52 16,-1 1 47-16,-1-1-50 0,1 1 57 0,2-1-57 15,-3 2 56-15,1-2-62 0,0 2 64 16,2-2-58-16,-2 2 57 0,2-1-64 0,15-3 66 16,-26 5-57-16,26-5 57 0,-25 7-58 0,25-7 53 15,-21 5-54-15,21-5 56 0,-21 4-57 16,21-4 54-16,-17 5-53 0,17-5 58 0,-17 6-60 16,17-6 58-16,-17 5-64 0,17-5 65 0,-20 10-56 0,20-10 3 15,-18 11 0-15,18-11 11 0,-20 11 3 16,20-11 2-16,-18 12 1 0,18-12-5 0,-18 12 8 15,18-12 2-15,-18 13-1 0,11-2-9 0,7-11 11 16,-15 13 0-16,15-13 0 0,-14 16 2 16,14-16-8-16,-11 16 12 0,11-16-5 0,-12 21-9 15,12-21 10-15,-10 20 0 0,10-20 0 0,-5 21-1 16,5-21 4-16,-6 22-11 0,6-22 7 0,-3 22 2 16,3-22 1-16,-1 19 45 0,1-19-58 15,1 23 18-15,-1-23-15 0,2 25 56 0,-2-25-67 0,5 22 56 16,-5-22-49-16,4 23 42 0,-4-23-55 0,7 24 53 15,-7-24-54-15,9 22 58 0,-9-22-61 16,9 21 61-16,-9-21-66 0,9 20 66 0,-9-20-58 16,10 19 56-16,-10-19-67 0,12 18 70 0,-12-18-61 15,12 17 58-15,-12-17-59 0,14 15 59 16,-14-15-65-16,12 15 65 0,-12-15-7 0,14 13-8 16,-14-13 5-16,14 13-7 0,-14-13-3 0,14 12-1 15,-14-12-3-15,17 10-3 0,-17-10 0 0,16 11 2 16,-16-11-6-16,17 8 4 0,-17-8 5 0,21 9-6 15,-21-9-1-15,18 8 1 0,-18-8-4 0,20 6 3 16,-20-6-3-16,21 6-13 0,-21-6 15 16,24 7 4-16,-24-7-2 0,25 6 1 0,-25-6-1 15,26 2-2-15,-26-2 2 0,27 5-2 0,-27-5 1 16,26 1-5-16,-26-1-1 0,28 3 8 0,-28-3-2 16,30 2 0-16,-30-2 2 0,31 0-5 15,-31 0 1-15,32 1 4 0,-15-2-5 0,1 2 2 16,3-2 0-16,-3-2 0 0,5 0 3 0,1 0-4 15,-2-1-3-15,1 0 4 0,0 0-2 0,1-1 1 16,0 1-2-16,-1 0-51 0,0 0 65 0,1-1-56 16,-2 0 64-16,1 0-66 0,-2 0 70 0,1 1-58 15,0-1 59-15,-2 1-66 0,-1 0 70 16,-2-1-61-16,2 2 60 0,-2-1-58 0,-1 1 57 16,0-1-56-16,2 1 57 0,-1-2-56 0,0 2 52 15,1-1-51-15,-3 1 57 0,3-1-60 0,-2 1 60 16,0-2-66-16,1 2 69 0,-3-1-60 15,2-1 57-15,0 3-66 0,-1-2 66 0,-15 4-58 16,29-6 55-16,-29 6-54 0,27-7 54 0,-27 7-55 16,25-6 56-16,-25 6-56 0,27-7 53 0,-27 7-51 15,28-6 58-15,-13 3-60 0,1 0 59 16,-1-1-65-16,1 0 67 0,-1 0-60 0,0 1 58 0,0-2-64 16,1 0 68-16,-1 2-60 0,1-2 7 15,0 1 3-15,0 0-5 0,-1-1 14 0,1 0 3 16,-1 0-7-16,2 1 9 0,-2-1 1 0,1 0 1 15,-3 0 2-15,-13 5-4 0,25-8-4 16,-25 8 12-16,23-9-3 0,-23 9-5 0,21-11 6 16,-9 6-1-16,1-2 1 0,-13 7-1 0,19-14-8 15,-19 14 10-15,17-13 0 0,-17 13-3 0,18-15-3 16,-18 15 7-16,14-17-1 0,-14 17 1 0,14-15 4 16,-14 15-5-16,13-17 12 0,-13 17 5 0,11-14-2 15,-11 14-1-15,7-15 3 0,-7 15-1 0,7-18 2 16,-7 18-2-16,8-19-9 0,-8 19 3 0,6-21-3 15,-6 21-3-15,4-23 2 0,-4 23-6 0,2-26 0 16,-2 26 0-16,2-27-9 16,-2 27 8-16,0-25 51 0,0 25-62 0,-2-23 50 15,2 23-53-15,-6-22 54 0,6 22-61 0,-12-21 54 16,5 11-66-16,-2 1 63 0,-2-1-57 0,0 2 53 16,-2 1-57-16,-1 1 51 0,1-1-50 0,-4 1 50 15,2 1-60-15,-3 0 31 0,3 0-62 0,-2 2 33 16,-1-2-81-16,3 1 29 0,-3 0-75 0,2 0 22 15,16 4-33-15,-31-5-41 0,17 2-92 0,-2-1-532 16,16 4-414-16</inkml:trace>
  <inkml:trace contextRef="#ctx0" brushRef="#br0" timeOffset="38698.92">26818 6350 434 0,'0'0'578'0,"0"0"-126"0,0 0-104 15,0 0-51-15,-11-11-43 0,11 11-37 0,0 0-58 16,0 0-37-16,-11-8-13 0,11 8-19 16,0 0-17-16,-9-9-7 0,9 9-11 0,0 0-5 15,-12-11-7-15,12 11-2 0,0 0-10 16,-9-8 0-16,9 8-2 0,0 0 2 0,-11-14-3 16,11 14 5-16,-9-10 1 0,9 10 2 0,-9-11 3 15,9 11-2-15,-13-9-3 0,13 9-8 0,-14-11 1 16,14 11-3-16,-15-8-7 0,15 8-4 0,-18-8-1 15,18 8-6-15,-23-8 1 0,23 8 0 0,-24-7-2 16,24 7-4-16,-25-3 4 0,25 3 1 0,-21-4-1 16,21 4 1-16,-22-4-5 0,22 4 3 0,-22-4-1 15,22 4 1-15,-23-6-3 0,23 6 21 0,-23-4-1 16,23 4-6-16,-23-6-2 16,23 6-2-16,-25-7-9 0,9 4 8 0,0 0-2 0,0-1 2 15,-1 1-7-15,0 1-3 0,-3-1 2 16,2 2-1-16,-2 0 0 0,0-1-7 0,-2 2 9 15,-1-3-1-15,2 3 0 0,0-1-7 0,0 1 8 16,0 0-1-16,2 0 0 0,-1 0 1 0,1-1-7 16,1 0 7-16,0 0 1 0,18 1-2 0,-31-2-5 15,31 2 5-15,-31-1 1 0,15-1 0 16,-2 0-1-16,1 1 1 0,0-2-8 0,-1 0 9 0,0 1 0 16,2-2-8-16,-4 2 6 0,2-1 0 0,-6 0 0 15,6 0-1-15,-5 0 0 0,1 0-8 16,0 0 8-16,-1 0 1 0,0 0-1 0,6 2-6 15,-4-1 6-15,3 1 3 0,-2-1-3 16,2 1 0-16,-3-1-7 0,4 1 9 0,-2-1-1 16,2 2-1-16,-1-3-6 0,18 3 6 0,-32-3 1 15,17 2-2-15,15 1 1 0,-34-5-1 0,18 3-6 16,16 2 8-16,-29-2-1 0,29 2-5 0,-31-3 5 16,31 3-1-16,-31-1 0 0,31 1 0 0,-32 0 0 15,32 0-7-15,-32 1 7 0,32-1 2 0,-31 2-13 16,31-2 9-16,-25 1 5 0,25-1 0 0,-24 2-2 15,24-2 1-15,-18 0-8 0,18 0 7 16,-18 2 1-16,18-2-2 0,0 0-6 16,-21 4 6-16,21-4-1 0,0 0 1 0,-16 6-2 15,16-6-5-15,-10 7 7 0,10-7 1 0,-12 10-2 16,12-10-3-16,-10 12 5 0,10-12 0 0,-7 15 0 16,7-15-1-16,-8 13-5 0,8-13 2 0,-8 16 14 15,8-16-11-15,-7 16 7 0,7-16-8 0,-6 21 9 16,6-21-8-16,-3 23 4 0,3-23-5 0,-2 23-6 15,2-23 8-15,-3 21-1 0,3-21 2 0,0 21-8 16,0-21 7-16,3 23 0 0,-3-23 0 0,3 21 0 16,-3-21-7-16,3 18 8 0,-3-18 0 15,3 19-2-15,-3-19-4 0,4 16 5 0,-4-16 1 16,6 18 1-16,-6-18-3 0,7 16-6 16,-7-16 1-16,9 16 8 0,-9-16-1 0,11 15-5 15,-11-15 6-15,12 15-1 0,-12-15-1 0,15 16 0 16,-15-16 1-16,14 14-7 0,-14-14 7 0,18 15 1 15,-9-7-16-15,3 1 11 0,-1-2 6 0,1 1 1 16,2 0-3-16,-1-1 1 0,2-1-6 0,0 1 6 16,1-1 1-16,0-1-3 0,4 2-3 0,0-3 4 15,0 2 1-15,0 0 1 0,1-1-3 16,1 0-24-16,-2 0 23 0,1 0 7 16,1-1-1-16,0 0-8 0,1-1 6 0,-3 1 0 15,4-1-2-15,0 1 1 0,-2-1-1 0,2 1-6 16,-1-3 6-16,-3 1 0 0,5-1 0 0,-3 2-6 0,3-2-10 15,-5-1-37-15,5 2 67 0,-5 0-4 16,0-1-8-16,1 0 6 0,-1 0-2 0,2-1-2 16,-1 1-7-16,-3 0 5 0,4 0 0 0,-3 0-1 15,2 0 0-15,-3 1-8 0,0-2 8 0,0 1 1 16,1-1-3-16,-19 0-4 0,31 2 6 0,-31-2-1 16,31 0 0-16,-31 0 0 0,32 1 0 15,-32-1-7-15,29 0 8 0,-29 0 0 0,29-1-1 16,-29 1-7-16,34-2 8 0,-17 1-2 0,0-2 0 15,0 1 1-15,-1-1-8 0,2 1 10 16,-2-2-2-16,2 2 1 0,-3-4-8 0,2 3 6 16,0-3 1-16,1 3-2 0,0-3-54 0,-2 0 65 15,-1 1-63-15,1-1 73 0,0 1-3 0,2-2-64 16,-5 0 70-16,5 0-61 0,-2-3 61 0,0 3-57 16,-3-1 61-16,1 1-66 0,-3 0 76 0,3-3-5 15,-1 1-8-15,1-2 1 0,-3-1-2 0,0 3-3 16,1-1-3-16,-4-1 2 0,-1 0-10 15,1 1 13-15,-8 10 0 0,12-18-1 0,-12 18-9 16,7-19 2-16,-7 19-3 0,4-17-2 0,-4 17-3 16,2-18 16-16,-2 18-21 0,-2-19 22 0,2 19-29 15,-6-22 16-15,6 22-25 0,-9-26 8 0,1 12-23 16,0-4-14-16,-1 1-29 0,-3-1 3 16,-1 2-33-16,2-3-68 0,-3 2 30 0,-1 1-48 0,-1 2-35 15,1 1-99-15,-4-2-550 0,-1 5-482 16</inkml:trace>
  <inkml:trace contextRef="#ctx0" brushRef="#br0" timeOffset="40352.76">26666 6823 813 0,'0'0'493'0,"0"0"-71"16,0 0-128-16,0 0 8 0,0 0-108 0,0 0 22 16,0 0-92-16,0 0 41 0,-17 4-75 0,17-4 51 15,0 0-18-15,0 0-22 0,-17-2-10 16,17 2-14-16,0 0-9 0,-18-3-13 0,18 3-8 15,0 0-8-15,-18-6 0 0,18 6-5 0,-14-7-7 16,14 7 2-16,-15-8-2 0,15 8-3 0,-18-11-8 16,18 11 5-16,-19-11 0 0,19 11-4 0,-19-11-2 15,19 11 0-15,-19-9-12 0,19 9 13 16,-21-10 0-16,21 10-12 0,-23-10 7 0,9 5-2 0,1-1 3 16,-1 1 0-16,1 1-1 15,-4-2-10-15,2 2 12 0,2-1-1 0,-5 0-1 0,-1-1-7 16,2 3 6-16,-1-2-2 0,-2 1 0 15,-3 0-3-15,1-1-16 0,-1 1 6 0,3 2 13 16,-5-3-2-16,1 5-8 0,1-2 7 0,-1 0-2 16,-1 1 0-16,-2 1-2 0,2-2 1 0,0 2-11 15,-2-1 11-15,1 1 2 0,5 0-14 0,-1 0 10 16,-1 0 5-16,3 0-2 0,-3 0-1 0,3-2-1 16,-1 1-11-16,-4-1 15 0,2 1-2 0,2 0-2 15,-3-2-2-15,4 2 3 0,-1 0 0 0,2-1 0 16,0 1-1-16,-6-1 0 15,6 1-12-15,0 0 13 0,-1 1 1 0,1 0-6 0,0 0 0 16,1 0 6-16,0 1-2 0,-2 0 1 16,4-1 1-16,-2 2-14 0,18-2 14 0,-31 4-8 15,31-4 8-15,-27 2-6 0,27-2 7 0,-25 4-3 16,25-4 1-16,-25 5 0 0,25-5-13 0,-24 6 13 16,24-6-4-16,-23 4 4 0,23-4-4 0,-18 4-1 15,18-4 5-15,-18 6-1 0,18-6 0 0,-15 5-1 16,15-5-11-16,-17 7 12 0,17-7 1 0,-14 7-1 15,14-7-4-15,-14 8 4 0,14-8 0 0,-12 7-1 16,12-7 3-16,0 0-14 0,-14 10 2 16,14-10 15-16,0 0-4 0,-11 12-4 0,11-12 2 15,-8 12 3-15,8-12-1 0,-10 11 0 0,10-11 0 16,-6 12-11-16,6-12 12 0,-9 14 8 16,9-14-11-16,-8 13-3 0,8-13 3 0,-8 15 1 15,8-15 1-15,-6 14-2 0,6-14 2 0,-5 15-13 16,5-15 15-16,-4 14-1 0,4-14 14 0,0 0-19 15,-4 18 19-15,4-18-22 0,0 0 19 0,-1 19-21 16,1-19 18-16,0 0-19 0,1 20 25 0,-1-20-27 16,0 0 19-16,6 22-17 0,-6-22 20 0,5 14-21 15,-5-14 20-15,10 17-31 0,-10-17 33 16,12 15-20-16,-12-15 19 0,13 17-25 0,-3-7 26 16,0-1-21-16,-1 0 20 0,3 1-21 15,-1-1 21-15,2 0-31 0,-1 0 34 0,1 0-21 0,1 0 19 16,-1-1-26-16,0-1 27 0,1 0-22 15,2 0 21-15,6 1-18 0,-6-3 2 0,-3 0-15 16,5 0 40-16,-2-2-28 0,3 0 18 0,0 0-24 16,0-2 28-16,1 1-24 0,0 1 22 0,2-3-23 15,-1 0 19-15,0 0-19 0,0 0 27 0,4 0-29 16,0-1 21-16,-1-1-17 0,1 0 19 0,-1 2-23 16,1 0 22-16,0-1-22 0,-1 0 20 15,1-1-19-15,0 1 27 0,0-1-37 0,0 1 32 16,-4 1-21-16,0-2 22 0,-1 2-22 0,0-1 22 15,1 1-34-15,-1 0 37 0,-2 0-23 16,2 0 22-16,1 0-26 0,-2 0 26 0,0 0-12 0,0 0 12 16,2 0-27-16,-3-1 27 0,-18 1-38 15,34-2 41-15,-17 1-26 0,-17 1 26 0,29-3-25 16,-29 3 27-16,32-2-4 0,-32 2-2 0,31-3-3 16,-14 1-26-16,0 0 21 0,-17 2-22 0,27-6 37 15,-11 4-38-15,0 0 32 0,2-3-26 0,0 3 30 16,0-2-29-16,0 0 30 0,-3-1-44 15,2 3 46-15,0-3-32 0,1 0 31 0,-3 1-35 16,2 0 35-16,-2 1-32 0,1-1 31 0,-16 4-32 16,25-5 31-16,-25 5-43 0,25-6 49 0,-25 6-36 15,21-6 32-15,-21 6-35 0,19-4 37 0,-19 4-32 16,17-5 34-16,-17 5-34 0,17-5 25 16,-17 5-25-16,15-5 42 0,-15 5-44 0,14-5 35 0,-14 5-32 15,0 0 39-15,15-5-33 0,-15 5 42 16,0 0-42-16,0 0 31 0,18-6-31 0,-18 6 42 15,0 0-50-15,0 0 43 0,11-9-48 0,-11 9 45 16,0 0-47-16,10-9 44 0,-10 9-57 16,0 0 60-16,9-13-55 0,-9 13 53 0,0 0-49 15,6-13 42-15,-6 13-37 0,0 0 40 16,4-15-50-16,-4 15 36 0,0 0-64 0,0-18 6 0,0 18-11 16,0 0-20-16,-6-20-29 0,6 20-16 15,-11-15-14-15,11 15-52 0,-16-15 65 0,7 8-41 0,9 7 46 16,-20-16-54-16,11 8-3 0,9 8-69 15,-21-14-168-15,11 3-348 0,-1 4-288 0</inkml:trace>
  <inkml:trace contextRef="#ctx0" brushRef="#br0" timeOffset="43175.62">26729 3918 222 0,'0'0'374'0,"-15"5"-40"0,15-5-32 15,0 0-69-15,0 0-29 16,0 0-82-16,0 0 31 0,0 0-65 0,0 0 27 0,0 0-11 15,0 0-13-15,-15 4-15 0,15-4-11 0,0 0 1 16,0 0-21-16,0 0 13 0,0 0-7 16,0 0-3-16,0 0-82 0,0 0 89 0,0 0-3 15,0 0-9-15,-18-1 0 0,18 1-10 0,0 0 9 16,0 0-2-16,0 0 6 0,0 0-1 0,0 0-7 16,0 0-7-16,0 0-2 0,-13-6-4 0,13 6-4 15,0 0-2-15,0 0-13 0,0 0 8 0,0 0-3 16,0 0-5-16,0 0 3 0,0-19-5 15,0 19 7-15,0 0 6 0,4-13 6 0,-4 13-4 16,0 0 13-16,5-13 1 0,-5 13 2 0,0 0-1 16,0 0-8-16,4-13 4 0,-4 13 0 0,0 0-13 15,0 0-3-15,0 0 0 0,0 0-2 0,0 0-1 16,7-12-5-16,-7 12-7 0,0 0 7 16,0 0-1-16,0 0-9 0,0 0 6 0,0 0-1 15,0 0 1-15,0 0 1 0,0 0-18 0,0 0 12 16,0 0 9-16,16 7-3 0,-16-7-4 0,6 13 5 15,-6-13-1-15,5 17 2 0,-5-17-18 16,7 24 13-16,-3-9-9 0,-1 1 18 16,-1 3-18-16,0 4 17 0,0-3-10 0,2 4 16 0,-4-2 5 15,3-3-12-15,-3 0-17 0,2 0 20 0,-2 0-19 16,2 0 13-16,-2-1-10 0,0 1 16 16,0-19-17-16,3 29 18 0,-3-29-20 0,0 27 18 15,0-27-14-15,2 21 15 0,-2-21-17 0,2 18 16 0,-2-18-17 16,0 0 17-16,0 19-17 0,0-19 9 0,0 0-5 15,0 0 15-15,3 17-14 0,-3-17 14 0,0 0-12 16,0 0 14-16,0 0-15 16,0 0 8-16,0 0-6 0,21-4 16 0,-21 4-14 15,10-10 18-15,-10 10-3 0,9-11 18 0,-9 11-3 16,0 0 12-16,10-12-1 0,-10 12 0 0,0 0-8 16,0 0 2-16,10-12-6 0,-10 12-2 0,0 0-5 15,0 0-2-15,0 0 2 0,0 0-10 0,9-11-6 16,-9 11 0-16,0 0-2 0,0 0-4 0,0 0-1 15,0 0-1-15,0 0 0 0,0 0-1 0,0 0 2 16,4 16-2-16,-4-16 3 0,0 19 0 16,0-19-1-16,0 25 1 0,0-25-1 15,-2 32-5-15,2-13 1 0,0 1-3 0,-2 2 4 16,2 1 1-16,-2-4 1 0,2 0 45 0,-2-1-53 16,1 0 46-16,1-1-54 0,-2-1 50 0,0 2-6 15,0-2-51-15,2-16 48 0,-4 27-47 0,4-27 50 16,-4 21-50-16,4-21 49 0,-6 18-52 0,6-18 52 15,-6 17-51-15,6-17 51 0,-9 14-45 0,9-14 44 16,-16 13-48-16,16-13 47 0,-16 10-48 0,16-10 31 16,-22 4-55-16,22-4 27 0,-23-1-92 0,23 1 28 15,-25-5-78-15,25 5 39 0,-22-9-64 0,22 9-9 16,-20-12-87-16,20 12-153 0,-15-16-375 16,15 16-369-16</inkml:trace>
  <inkml:trace contextRef="#ctx0" brushRef="#br0" timeOffset="44863.22">27135 4253 277 0,'0'0'585'0,"0"0"-93"0,0 0-187 0,-15-4-7 16,15 4-110-16,0 0 25 0,0 0-81 16,0 0 26-16,-17-5-66 0,17 5 13 0,0 0-36 15,0 0 29-15,0 0-55 0,0 0 24 0,0 0-46 16,0 0 28-16,-15-5-33 0,15 5 21 0,0 0-43 16,0 0 35-16,0 0-34 0,0 0 29 0,0 0-33 15,0 0 27-15,0 0-29 0,0 0 32 16,0 0-37-16,13-5 37 0,-13 5-31 0,18-4 31 15,-18 4-24-15,24-4 24 0,-24 4-23 0,30-6 29 16,-30 6-28-16,31-4 17 0,-12 1-18 0,-1 1 24 16,1 0-27-16,0 0 25 0,-2-1-38 15,2 2 36-15,-2-1-20 0,-1 1 9 0,-16 1-16 16,32-2 25-16,-32 2-28 0,27-3 27 16,-27 3-35-16,25 0 28 0,-25 0-15 0,21-1 18 15,-21 1-36-15,19-1 18 0,-19 1-57 0,0 0 30 0,21-1-64 16,-21 1 54-16,0 0-61 0,0 0 35 15,0 0-61-15,16-1-48 0,-16 1-96 0,0 0-93 16,0 0-213-16,0 0-114 0</inkml:trace>
  <inkml:trace contextRef="#ctx0" brushRef="#br0" timeOffset="45519.25">27193 4317 149 0,'0'0'619'15,"0"0"-242"-15,-18 3-9 0,18-3-143 0,0 0 31 0,0 0-96 16,0 0 38-16,-19 1-85 0,19-1 11 0,0 0-20 16,0 0-53-16,0 0 34 0,0 0-62 15,0 0 40-15,0 0-10 0,0 0-31 16,0 0 17-16,0 0-10 0,0 0-33 0,0 0 43 16,0 0-9-16,0 0 0 0,0 0-9 0,0 0 1 15,0 0-22-15,0 0 23 0,17-3-41 0,-17 3 41 16,22-2-34-16,-22 2 33 0,30-5-34 0,-12 3 32 15,0-2-33-15,4 0 34 0,-1-1-40 0,0 1 40 16,0 0-30-16,0 0 30 0,-6-2-35 0,3 2 32 16,-3 0-37-16,0 0 36 0,-15 4-33 0,21-9 16 15,-21 9-49-15,21-9 28 0,-21 9-80 0,16-10 39 16,-16 10-47-16,9-10 24 16,-9 10-25-16,10-12 4 0,-10 12-20 0,7-13 4 15,-7 13 13-15,6-12 19 0,-6 12 15 0,0 0 49 16,4-18 31-16,-4 18 56 0,0 0-10 0,2-19 44 15,-2 19-43-15,0 0 22 0,-4-19-10 0,4 19 59 16,-8-12-56-16,8 12 42 0,-7-12-18 0,7 12 40 16,-10-11-34-16,10 11 10 0,-12-10-33 0,12 10 26 15,-11-9-16-15,11 9-3 0,-11-7-15 0,11 7 4 16,0 0-22-16,-16-8 3 16,16 8-20-16,0 0 7 0,0 0-18 0,-15-6 5 15,15 6-11-15,0 0 4 0,0 0-14 0,0 0 8 0,0 0-11 16,-14-6 2-16,14 6-5 0,0 0 10 15,0 0-10-15,0 0 7 0,0 0-8 0,0 0 9 16,0 0-12-16,0 0 1 0,0 0 2 0,0 0 11 16,2 17-10-16,-2-17 7 0,11 13-8 0,-11-13 12 15,12 12-13-15,-12-12 22 0,18 17-23 0,-9-7 11 16,0 1-10-16,2 0 6 0,-2-1-6 0,0 2 12 16,-1-1-13-16,2 2 11 0,-1-1-4 15,-1 1 2-15,0-1 0 0,-2 0 9 16,-1 0-6-16,-5-12 7 0,9 19-4 0,-9-19 8 15,3 20-7-15,-3-20 0 0,-2 22-4 0,-2-7 6 0,-4 0 1 16,-3 2-7-16,-1-1 1 0,-1-1-12 16,-3 1-69-16,1-3-95 0,-2 1-67 0,4-6-233 15,-5 1-451-15,18-9-571 0</inkml:trace>
  <inkml:trace contextRef="#ctx0" brushRef="#br0" timeOffset="47528.24">28043 4084 472 0,'0'0'486'15,"7"-11"-23"-15,-7 11-106 0,0 0-67 0,0 0-44 16,6-13-23-16,-6 13-45 0,0 0-14 0,0 0-7 16,0 0-5-16,0 0-14 0,2-18-22 15,-2 18-6-15,0 0-18 0,0 0-14 0,0 0-14 16,0 0-11-16,0 0-13 0,-7-12-7 0,7 12-10 15,0 0-9-15,0 0 3 0,0 0-5 0,-16 10-2 16,16-10-1-16,-15 20-10 0,3-4 7 0,3 1-7 16,-2 3 7-16,-2 4-7 0,2 1 6 0,0 1-8 15,-1 2 9-15,4-6-8 0,1 1 7 16,0 0-1-16,0 0 0 0,4-1-5 0,1 2 6 0,0-6-1 16,2 0 1-16,1-1-3 0,-1-17 2 15,5 28 0-15,-2-14 47 0,-3-14-58 16,12 20 42-16,-12-20-46 0,13 16 51 0,-13-16-55 15,16 8 48-15,-16-8-51 0,20 0 4 0,-20 0 3 16,20-4 4-16,-20 4-4 0,23-12 6 0,-23 12 3 16,19-13 13-16,-19 13 10 0,15-16 15 0,-15 16 7 15,11-15 5-15,-11 15 7 0,6-11-6 0,-6 11-21 16,0 0 8-16,10-17-4 0,-10 17-5 0,0 0-5 16,2-15 44-16,-2 15-60 0,0 0 4 15,0 0-8-15,0 0-2 0,2-18 2 0,-2 18 2 0,0 0-4 16,0 0 0-16,0 0-1 0,0 0-2 15,0 0 33-15,0 0-42 0,2-15-1 16,-2 15 2-16,0 0 2 0,0 0-3 0,0 0 3 16,0 0 2-16,0 0 1 0,0 0 4 0,0 0-2 15,9 14-3-15,-9-14 11 0,8 14-6 0,-8-14-1 16,8 11 1-16,-8-11 0 0,9 15 0 0,-9-15 2 16,11 16-8-16,-11-16 1 0,11 15 10 0,-11-15-6 15,9 12-1-15,-9-12-2 0,7 14-2 0,-7-14-1 16,4 12 3-16,-4-12-4 0,0 0 2 0,5 22 1 15,-5-22 27-15,-5 15-73 0,5-15 29 0,-9 19-83 16,2-9 29-16,-1 0-76 0,8-10 25 16,-19 15-55-16,8-7 31 0,11-8-45 15,-17 12-82-15,17-12-71 0,0 0-468 0,-19 2-383 16</inkml:trace>
  <inkml:trace contextRef="#ctx0" brushRef="#br0" timeOffset="47879.27">28222 4325 613 0,'0'0'519'0,"12"-12"-30"16,-12 12-125-16,0 0-36 0,11-12-87 16,-11 12-41-16,0 0-53 0,0 0-18 0,0 0-35 15,0 0 5-15,0 0-35 0,0 0 5 0,15 9-34 16,-15-9 8-16,0 0-15 0,0 26 9 0,0-26-25 16,1 21 16-16,-1-21-6 0,1 21-4 0,-1-21-1 15,1 20-12-15,-1-20 7 0,4 16 0 16,-4-16-2-16,0 0-2 0,3 18 9 0,-3-18 22 15,0 0 30-15,0 0 20 0,0 0 15 0,3 15-4 16,-3-15-21-16,0 0-1 0,0 0-5 0,0 0-6 16,5-19 3-16,-5 19-27 0,3-24 30 15,-3 24-52-15,4-30 10 0,-1 15-22 16,-1-2 11-16,2 1-19 0,0-1 11 0,-1 1-16 16,1 1 2-16,2 2-30 0,-1-1-16 0,4 1-14 15,-1 3-9-15,0-1-8 0,-8 11-25 0,19-16 14 16,-19 16-26-16,17-11 7 0,-17 11-38 0,18-6 26 15,-18 6-53-15,19 0 47 0,-19 0-43 0,19 4 26 16,-19-4-56-16,20 8-83 0,-20-8-86 0,18 8-268 16,-18-8-166-16</inkml:trace>
  <inkml:trace contextRef="#ctx0" brushRef="#br0" timeOffset="48248.25">28592 4235 334 0,'0'0'604'0,"0"0"-191"15,0 0-33-15,17-1-126 0,-17 1 22 0,0 0-63 16,0 0-3-16,0 0-48 0,10-9-10 0,-10 9-22 0,0 0 5 15,0 0-20-15,0 0-5 0,0 0-12 16,0 0-11-16,-8-12-24 0,8 12-5 0,0 0-15 16,0 0-11-16,-24 6-3 0,24-6 0 0,-24 15-7 15,11-8 3-15,0 3-12 0,-3 0 4 16,2 3-6-16,1-1 0 0,3 0-8 0,-3 1 6 16,7-3-7-16,6-10 4 0,-11 19-9 0,11-19 8 15,-5 15-9-15,5-15 2 0,0 0-4 0,1 19 8 16,-1-19-7-16,0 0 7 0,13 11-12 0,-13-11 11 15,0 0-7-15,22 0 8 0,-22 0-9 0,21-6 10 16,-21 6-8-16,17-8 7 0,-17 8-4 0,18-6 8 16,-18 6-3-16,12-6 15 0,-12 6 1 0,0 0 3 15,14-7-4-15,-14 7 7 0,0 0-11 0,0 0 3 16,0 0-11-16,14-6 1 0,-14 6-7 16,0 0 0-16,0 0-1 0,0 0 6 15,11 8-1-15,-11-8-3 0,0 0-6 0,9 14 2 16,-9-14-17-16,8 13-7 0,-8-13-30 0,8 11-17 15,-8-11-78-15,7 11-4 0,-7-11-55 0,0 0 37 16,14 12-64-16,-14-12-152 0,0 0-404 0,0 0-336 16</inkml:trace>
  <inkml:trace contextRef="#ctx0" brushRef="#br0" timeOffset="48532.24">28808 4207 891 0,'9'-21'605'0,"-9"21"-133"16,2-15-68-16,-2 15-90 0,0 0-61 0,-1-17-52 15,1 17-21-15,0 0-25 0,-5-13-14 0,5 13-24 16,0 0-14-16,-12-9-16 0,12 9-19 0,0 0-18 16,0 0-7-16,-22 3-8 0,22-3-8 15,-12 11-5-15,12-11-4 0,-12 17-7 0,12-17-1 16,-8 23-3-16,8-23-1 0,-3 25-1 0,3-25-1 16,1 28-6-16,-1-28 1 0,6 28-5 15,-2-13-1-15,0-1-3 0,3 0-2 0,-1-1-23 16,0-1 1-16,-6-12 4 0,12 19 7 0,-12-19-10 15,11 16-8-15,-11-16-2 0,7 14 14 0,-7-14 3 16,0 0-9-16,8 16-9 0,-8-16-23 16,0 0-23-16,0 0-27 0,0 0-12 0,-2 18-19 15,2-18-27-15,0 0-99 0,-13 9-155 0,13-9-276 16,0 0-233-16</inkml:trace>
  <inkml:trace contextRef="#ctx0" brushRef="#br0" timeOffset="48779.24">28843 4260 265 0,'0'0'546'0,"0"0"-211"0,0 0-26 0,0 0-118 16,0 0 0-16,0 0-74 0,16 7 19 15,-16-7-65-15,8 13 10 0,-8-13-46 0,10 24 30 16,-7-7-45-16,-1 1 41 0,0 0-11 15,1 3-8-15,1 0-7 0,-2 0-23 0,0-2 6 16,2 2-44-16,-1 1 7 0,3-1-1 16,-2 2 19-16,1-1 9 0,-1-2 11 0,0-3 4 15,-1-1-41-15,-3-16-114 0,8 22-126 0,-8-22-369 0,0 0-156 16</inkml:trace>
  <inkml:trace contextRef="#ctx0" brushRef="#br0" timeOffset="49083.24">28893 4380 790 0,'0'0'509'0,"-4"-16"-83"0,4 16-137 16,-3-16-16-16,3 16-87 0,-2-16 4 0,2 16-49 16,1-17 4-16,-1 17-39 0,4-17 8 0,-4 17-34 15,8-19 5-15,-8 19-31 0,12-16 5 16,-12 16-22-16,12-14 14 0,-12 14-24 0,14-9 9 15,-14 9-16-15,13-6 13 0,-13 6-21 16,0 0 15-16,22-4-19 0,-22 4 15 0,15 4-15 16,-15-4 9-16,16 7-13 0,-16-7 14 0,14 12-15 15,-14-12 14-15,13 14-15 0,-13-14 13 0,6 15-12 16,-6-15 12-16,2 19-14 0,-2-19 11 0,-4 20-16 16,-3-7 13-16,-1-1-1 0,-2 3-31 0,-5 0-57 15,1-3-85-15,-2 0-34 0,0-3-194 0,0-2-483 16,4-3-491-16</inkml:trace>
  <inkml:trace contextRef="#ctx0" brushRef="#br0" timeOffset="50911.23">29645 4253 991 0,'0'0'616'0,"0"-19"-130"0,0 19-56 16,0 0-57-16,-4-23-118 0,4 23-44 16,0 0-35-16,-6-15-44 0,6 15-16 0,0 0-26 15,-11-10-13-15,11 10-11 0,0 0-18 0,0 0-9 16,-19 5-8-16,19-5-3 0,-15 16-6 0,8-4-8 16,-1 1 1-16,2 1-4 0,1 6-4 0,2-4-1 15,3-16-4-15,-3 27 6 0,3-27-3 0,2 25-3 16,-2-25 2-16,6 20-3 0,-6-20-1 15,11 17 2-15,-11-17-3 0,15 7 3 0,-15-7 1 16,19-2-4-16,-6-4-1 0,0-3 24 0,0-1-40 16,-1-5-2-16,-2-1-4 0,-2-1 5 15,-3-2-4-15,-2-4 6 0,-2 4-10 0,-2-2 10 16,-1-2-17-16,-2 1 8 0,-1 0-11 0,-2 3 7 16,-1 1-16-16,0 1 9 0,1 5-16 0,-2 0 13 15,2 2-18-15,7 10 24 0,-13-14-24 0,13 14 29 16,-10-9-21-16,10 9 25 0,0 0-29 0,0 0 27 15,0 0-42-15,0 0 45 0,0 0-33 0,0 0 43 16,0 0-28-16,0 0 40 0,13 12-38 0,-13-12 50 16,18 11-36-16,-18-11 42 0,21 10-40 15,-21-10 44-15,20 12-45 0,-20-12 40 0,17 12-31 16,-17-12 31-16,15 13-21 0,-15-13 39 0,13 21-27 16,-13-21 31-16,9 25-33 0,-6-10 30 15,-1 2-25-15,0 2 18 0,-1 5-33 0,0-1 30 0,0 0-4 16,1 1-4-16,0 1-3 0,2 0-7 15,0 3 8-15,-1-1-6 0,3 4 53 0,2 1-48 16,-1 0 109-16,0 0-60 0,0 2 41 0,2-6-69 16,-3-4 35-16,0-2-55 0,-1-2-3 0,-1-4-2 15,1-1-3-15,-5-15 4 0,5 23-7 0,-5-23 5 16,4 20-3-16,-4-20-6 16,0 0 9-16,-1 16 2 0,1-16 5 0,0 0 64 0,0 0-46 15,-18 5 51-15,18-5-56 0,-14-13 38 0,6 3-24 16,-1-3 7-16,1-1-13 0,0-4-41 15,3-1 36-15,-1 0-46 0,3 2 2 0,1 0 2 16,1-1 1-16,3 1 0 0,3-4 2 0,3 0-3 16,1 1-20-16,4-4-30 0,5 2-18 0,1-1-55 15,1 2-25-15,3-1-118 0,0 3 46 0,2-5-221 16,-2 5-418-16,0-1-477 0</inkml:trace>
  <inkml:trace contextRef="#ctx0" brushRef="#br0" timeOffset="51904.26">30464 4082 621 0,'0'0'633'0,"2"-26"-120"0,-2 26-132 16,-3-24-46-16,3 24-74 0,-4-19-31 0,4 19-40 15,-7-15-5-15,7 15-23 0,-11-12-17 0,11 12-17 16,-14-8-16-16,14 8-5 0,-19 0-35 0,19 0-3 16,-28 11-16-16,12 2-6 0,-3 4-9 0,0 4-9 15,2 2-5-15,3 2 41 0,2 3-57 0,4 0-3 16,3-3 1-16,3-1 1 0,2 0-3 16,3 1-6-16,3-4 5 0,2 1-5 15,3-4 13-15,2-1-15 0,3-2 4 0,-1-2-5 16,3-4 7-16,-2-5-5 0,1 0 5 0,0-3-5 15,1-1 34-15,-2-3-40 0,2-1 7 0,-3-2-4 16,0-1 11-16,-3 2-8 0,-12 5 13 0,21-12 4 16,-21 12 20-16,16-8-9 0,-16 8 10 0,13-5-25 15,-13 5 17-15,0 0-20 0,12-6 11 0,-12 6-20 16,0 0 12-16,0 0-15 0,0 0 22 0,0 0-26 16,17 4 17-16,-17-4-14 0,0 0 12 0,10 9-15 15,-10-9 13-15,0 0-13 0,13 11 21 16,-13-11-22-16,13 5 13 0,-13-5-11 0,0 0 15 15,25 0 1-15,-25 0-4 0,21-7 2 0,-8 0-3 16,-2-2 9-16,5-4 8 0,-4 1-21 0,0-3-3 16,-3-1 4-16,-3 1 1 0,-1 1 0 15,-2-1 0-15,-3 15 9 0,0-26-10 0,0 26-5 16,-7-24-2-16,-1 12-2 0,-3 4-5 0,-4 3-9 16,-1 2-12-16,-3 3-9 0,-2 3-6 0,-1 1-11 15,0 3-23-15,1 1-23 0,3 2-33 0,2 0-34 16,5 0-28-16,11-10 50 0,-12 19-49 15,12-19 66-15,0 0-30 0,7 18 36 0,-7-18 21 16,18 7 24-16,-18-7 17 0,29 4 14 0,-11-4 1 16,-18 0 29-16,32 2 3 0,-32-2 25 0,31 1 14 15,-31-1 3-15,27 1-2 0,-27-1 7 0,21 3 1 16,-21-3 4-16,17 4 2 0,-17-4-34 0,14 5 30 16,-14-5-7-16,0 0-3 0,17 9-2 15,-17-9-7-15,0 0 0 0,0 0 2 0,13 10-6 16,-13-10-6-16,0 0 29 0,0 0 25 0,0 0 37 15,0 0 35-15,15 5 30 0,-15-5 12 16,0 0 5-16,0 0 12 0,0 0 5 0,8-11 14 16,-8 11-1-16,0 0-22 0,2-17-33 0,-2 17-19 15,0 0-15-15,3-19-18 0,-3 19-14 0,0 0-17 16,3-18-22-16,-3 18-12 0,0 0-9 0,5-15-8 16,-5 15-3-16,0 0-16 0,17-12-4 15,-17 12-15-15,19-2-6 0,-19 2-7 0,23 0 2 0,-6 2-1 16,-1 2-14-16,3 2 7 0,1 1-20 0,-2 1-3 15,0 1-9-15,-3 0 14 0,0 2-35 16,-5-1 34-16,-2 0-11 0,1 1 36 16,-9-11-94-16,6 21-55 0,-6-21-86 0,-1 18-32 15,1-18-13-15,-9 16-177 0,9-16-367 0,-16 12-461 16</inkml:trace>
  <inkml:trace contextRef="#ctx0" brushRef="#br0" timeOffset="53087.24">31088 4044 39 0,'0'0'729'0,"10"-16"-211"0,-10 16-97 15,7-11-80-15,-7 11-64 0,0 0-57 0,0 0-56 16,0 0-30-16,0 0-32 0,0 0-20 0,0 0-11 16,0 0-12-16,-7 11-4 0,1 2-17 0,-1 2 15 15,1 5-28-15,1 0-2 0,1 1-14 0,1-1 9 16,1-2-11-16,2 0 5 0,1 0-7 0,1-2 7 15,2 0 5-15,1-3-17 0,1 2-2 0,3-5 1 16,1-1 0-16,-10-9 0 0,21 9-5 16,-21-9 6-16,24 3-9 0,-24-3 5 0,27-3-17 15,-11-3 12-15,-1 0-5 0,2-2 6 0,-5 1-5 16,0-2 11-16,-12 9-7 0,15-12 15 16,-15 12-11-16,13-10 12 0,-13 10-13 0,12-7 6 15,-12 7-8-15,0 0 3 0,12-7-6 0,-12 7 15 16,0 0-13-16,0 0 13 0,0 0-11 0,0 0 7 15,0 0-6-15,22 2 9 0,-22-2-9 0,0 0 14 16,0 0 0-16,14 4 9 0,-14-4-1 0,0 0 28 16,0 0 0-16,21 0 25 0,-21 0-10 15,0 0 21-15,18-9-17 0,-18 9 14 0,12-12-18 16,-12 12 16-16,10-14-19 0,-10 14 24 0,8-17-26 16,-8 17 32-16,7-19-44 0,-7 19 29 15,2-16-30-15,-2 16 27 0,-2-19-36 0,2 19-3 0,-4-15-4 16,4 15 3-16,-6-10 14 0,6 10-41 0,0 0 27 15,-18-8-33-15,18 8 27 0,-19 5-33 16,6 4 31-16,0 2-32 0,-2 3 38 0,2 2-43 16,-1 1 30-16,2 4-32 0,2-2 14 0,2 4-43 15,3-4 21-15,1 4-21 0,4-4 37 16,2 3-28-16,3 0 8 0,2-2 13 0,3-1-1 16,1-3 5-16,1-1 2 0,3-4 4 0,1-1 7 15,0-4-2-15,0-1-5 0,2-4-2 0,-18-1 1 16,33-3 0-16,-13-2 18 0,-1-2-30 15,0-3 24-15,-1-1-23 0,-2-1 25 0,-1-1-21 16,-3-1 23-16,-2 4-20 0,-1-1 24 0,-9 11-22 0,12-18 24 16,-12 18-21-16,8-12 22 0,-8 12-23 15,0 0 15-15,7-12-22 0,-7 12 26 0,0 0-25 16,0 0 22-16,0 0-21 0,0 0 17 0,-8 17-29 16,8-17 12-16,-8 21-30 0,4-6 16 0,-1-1-46 15,1 1 5-15,1 1 15 0,1-1 14 0,2-15 9 16,-1 28 7-16,1-28 4 0,0 23 7 0,0-23 3 15,1 18 3-15,-1-18 7 0,0 0 6 0,2 20 23 16,-2-20 35-16,0 0 22 0,0 0 14 0,0 0 12 16,0 0 7-16,0 0-1 0,0 0-6 0,0 0-16 15,5-21-18-15,-5 21-13 0,-1-32-13 0,1 13-12 16,1-6-9-16,1-4-8 0,0 2-6 0,3-5 33 16,-1 6-46-16,-1 0 34 0,2 3-44 15,-1 2 39-15,0 5-46 0,-1-1 37 0,-3 17-32 16,7-22 20-16,-7 22-44 0,7-17 34 0,-7 17-18 15,9-11 16-15,-9 11-36 0,14-5 32 0,-14 5-35 16,0 0 35-16,22 1-35 0,-22-1 36 0,16 10-36 16,-16-10 26-16,16 14-27 0,-16-14 30 0,12 17-36 15,-12-17 33-15,8 20-31 0,-8-20 20 0,3 18-53 16,-3-18-11-16,-4 19-28 0,4-19-26 0,-10 20-29 16,10-20-29-16,-16 15-10 0,16-15 15 15,-17 14-9-15,17-14 61 0,-16 7-30 0,16-7 66 0,0 0-41 16,-18 0 9-16,18 0-86 0,0 0-13 0,-10-17-14 15,10 17-43-15,1-22 97 0,3 5-27 16,1-2 110-16,3-2-32 0,2-5 148 0,4 1-90 16,3-3 272-16,0 2 78 0,-2 2 29 0,0 1-80 15,-3 6 14-15,0 0 6 0,-2 2 8 0,-2 2 3 16,-1 1-37-16,-7 12-3 0,13-17-26 0,-13 17 6 16,7-15-18-16,-7 15-4 0,0 0-46 0,9-13 13 15,-9 13-47-15,0 0 11 0,0 0-43 0,0 0 17 16,0 0-46-16,0 0 23 0,0 0-31 0,0 0 20 15,6 20-26-15,-6-20 23 0,-4 33-5 0,2-12-4 16,1 3-4-16,0 1 4 0,0 3-9 16,-1 0-3-16,0 2 2 0,1-2-7 0,1-1 4 15,1-2 0-15,0 0-1 0,1-1-25 0,1-3 33 16,0-3-27-16,2-3 28 0,-1 0-27 0,-4-15 12 16,9 21-65-16,-9-21-26 0,11 10-46 0,-11-10-70 15,0 0-40-15,19-3-30 0,-19 3 15 0,13-19-47 16,-7 4-110-16,-2-2-298 0,-3-6-244 0</inkml:trace>
  <inkml:trace contextRef="#ctx0" brushRef="#br0" timeOffset="53237.36">31847 4113 1026 0,'-5'-15'445'16,"-1"1"-82"-16,-2 1-23 0,2 2 5 0,6 11-72 15,-12-18-11-15,12 18-60 0,-8-13-20 0,8 13-53 16,-9-9-10-16,9 9-24 0,0 0-21 0,0 0-14 16,0 0-13-16,0 0-7 0,0 0-7 0,0 0-6 15,13-11-3-15,-13 11-4 0,25 1-2 0,-25-1-12 16,36-1-50-16,-14-1-66 0,2-2-91 15,2 2-27-15,1-3-34 0,-1 1-55 0,-1 0-555 16,-2-2-478-16</inkml:trace>
  <inkml:trace contextRef="#ctx0" brushRef="#br0" timeOffset="54148.67">29098 5097 399 0,'0'0'483'0,"0"0"-65"15,23-6-141-15,-23 6 3 0,21-7-114 16,-21 7 41-16,29-7-81 0,-8 2 36 0,2 0-70 15,0-1 31-15,4 2-23 0,0-1-14 16,0-1-16-16,6 0-4 0,2 0-7 0,1-1 11 16,4 0 1-16,1-2 7 0,3 2 9 0,13-3-1 15,4 1-3-15,2 0-11 0,6-2 6 0,4 0-2 16,2-1 5-16,5 2-5 0,1-2-6 0,3 1-6 16,2-1-5-16,3 1-3 0,0 0-11 0,2 0 0 15,1 1-17-15,-1 1 13 0,-1-1-16 0,-2 2 6 16,-4-2-12-16,-1 3 9 0,-4 0-8 0,-2 1 19 15,-3 0-14-15,-2 0 18 0,-3 0-6 0,-3 2-2 16,-3-1 2-16,-12 1-1 0,-3-1-1 16,-1 3 3-16,-5-2-1 0,-1 2 0 15,-4-2-4-15,-8 2 7 0,-1 0-7 0,-5-1-5 16,-3 2-5-16,-1-1-35 0,-19 2 33 0,29-3-3 16,-29 3-35-16,22-1 35 0,-22 1-33 0,19-1 33 15,-19 1-33-15,0 0 25 0,19-2-33 0,-19 2 38 16,0 0-38-16,0 0 34 0,0 0-34 0,19-1 30 15,-19 1-42-15,0 0 13 0,0 0-24 0,0 0-46 16,0 0-31-16,0 0-32 0,0 0-50 0,0 0-44 16,0 0-43-16,0 0 13 0,0 0-5 0,-13 5-134 15,13-5-423-15,0 0-421 0</inkml:trace>
  <inkml:trace contextRef="#ctx0" brushRef="#br0" timeOffset="67466.75">20389 9458 267 0,'0'0'456'15,"0"0"-138"-15,0 0-71 0,0 0-50 0,0 0-51 16,-11-8-32-16,11 8-10 0,0 0-32 0,0 0-7 16,0 0-16-16,-12-7 18 0,12 7-8 0,0 0-12 15,0 0-8-15,0 0-9 0,-13-6-15 0,13 6-156 16,0 0-208-16,0 0-175 0,-17-2-8 0</inkml:trace>
  <inkml:trace contextRef="#ctx0" brushRef="#br0" timeOffset="79404.99">27103 9091 510 0,'0'0'560'15,"0"0"-70"-15,0 0-169 0,-6-16 4 0,6 16-90 16,0 0 18-16,-5-15-103 0,5 15 35 0,-4-15-72 15,4 15 39-15,-3-17-80 0,3 17 43 0,0-18-65 16,0 18 45-16,5-24-15 0,-5 24-12 0,5-26-14 16,-1 13 1-16,3-2-9 0,-1 1-6 15,4-3-11-15,0 3 1 0,-1 1-6 0,5 0-3 16,-5 2-3-16,2 2-23 0,1 0 16 16,-12 9 7-16,19-10-3 0,-19 10-6 0,19-7 5 15,-19 7 0-15,20-1-2 0,-20 1 5 0,18 8-4 16,-18-8-11-16,18 16 12 0,-11-4 0 0,-1 2-2 15,0 1-50-15,-2 3 57 0,-2 0-49 0,0 0 53 16,-4 2-2-16,0 3-13 0,-3 0 7 0,-2-3 0 16,1 3-3-16,-3-2-6 0,-3-1 3 0,-1 4 2 15,-1-6-5-15,1 0-2 0,-6 1-25 0,2-5 22 16,1-1 12-16,-1-1-1 0,0-1-1 0,0-3 5 16,1-2-1-16,3-1 1 0,13-5-1 15,-26 6 3-15,26-6-14 0,-24 2 26 16,24-2-8-16,-21-1 0 0,21 1 2 0,-19-3-5 15,19 3-6-15,-15-5 3 0,15 5-3 0,-13-6-13 16,13 6 9-16,-10-8-5 0,10 8 2 0,0 0-4 16,-6-16 1-16,6 16 2 0,6-13-4 0,-6 13-1 15,15-18-23-15,-4 11 17 0,1-2 9 0,5 0-16 16,3 3 20-16,1 0-1 0,-1 0 0 0,3 4-1 16,1 0-2-16,-3 2 1 0,3 2-12 15,-1-1 10-15,1 3-3 0,-1 2 4 0,-3 0-5 16,3 2 0-16,-3-1-8 0,-1 0-20 0,-2 2-35 15,-2-2-53-15,-3 0-87 0,1 0 10 16,-13-7-60-16,18 10-130 16,-18-10-168-16,13 7-271 15,-13-7-395-15</inkml:trace>
  <inkml:trace contextRef="#ctx0" brushRef="#br0" timeOffset="79647.69">27553 9057 855 0,'0'0'512'15,"0"0"-73"-15,0 0-157 0,0 0-8 0,0 0-111 16,-19 9 13-16,19-9-91 0,-10 15 50 0,10-15-68 16,-8 22 39-16,8-22-67 0,-7 27 40 15,7-27-65-15,-2 27 43 0,2-27-58 0,2 26 55 16,-2-26-58-16,10 24 52 0,-3-12-52 0,2-3 50 16,-9-9-53-16,20 9 77 0,-20-9-46 0,19 0 59 15,-19 0-61-15,24-9 62 0,-13 0-52 0,0 0 61 16,-4-2-65-16,-1-5 46 0,-2 1-72 0,-3-4 57 15,-4-4-63-15,-3 3 44 0,-3-2-56 0,0 1 52 16,-7-1-70-16,1 5-18 0,-1 0-72 16,1 2-8-16,-2 1-57 0,1 3-49 0,-1 0-264 15,6 2-319-15,11 9-383 0</inkml:trace>
  <inkml:trace contextRef="#ctx0" brushRef="#br0" timeOffset="81046.21">28036 8922 760 0,'0'0'578'0,"-3"-18"-73"0,3 18-90 0,-4-13-81 16,4 13-83-16,0 0-43 0,-4-17-29 0,4 17-22 16,0 0-25-16,0 0-1 0,-5-17-22 0,5 17-19 15,0 0-21-15,0 0-8 0,0 0-11 16,0 0-11-16,0 0-6 0,0 0-13 16,0 0 7-16,0 0 3 0,0 0-6 0,0 0-4 15,6 13 2-15,-3 2-4 0,1 6 0 0,0 1-50 16,1 1 55-16,-2 5-12 0,-1-1 5 0,1 0-1 15,1 0-4-15,0 0-7 0,1-1 4 0,-1-1 4 16,0-1-7-16,3-3-1 0,-2 0-13 0,1-1 14 16,-3-6-1-16,1-1-2 0,-4-13-4 0,9 23 8 15,-9-23 15-15,5 16-26 0,-5-16 22 0,0 0-24 16,7 16 18-16,-7-16-16 0,0 0 24 0,0 0-28 16,0 0-1-16,0 0 5 0,0 0 4 15,10-7-4-15,-10 7 3 16,0 0-34-16,-4-25 29 0,4 25 13 0,-6-20-1 0,6 20-5 15,-10-19 3-15,10 19 0 0,-16-16-1 0,16 16 0 16,-20-12 0-16,20 12-12 0,-22-7 13 0,22 7-1 16,-27-1 1-16,27 1-4 0,-29 2 3 0,13 2 1 15,2 1-3-15,-1 1 1 0,2 2-11 16,-1 2 1-16,2 0 13 0,2 3-2 0,3-1-4 0,0 3 5 16,5 1 20-16,0 0-26 0,2-16 18 0,3 29-26 15,3-14 6-15,2 0-39 0,4-2-17 0,4-2-18 16,1-4-12-16,2-4-2 0,1-3-44 0,4-2-12 15,3-4 17-15,5-3 25 16,1-4-6-16,-1-2 43 0,-3-2-7 0,2-4 48 16,-6-1-28-16,0 0 40 0,-5 0-26 0,-5-1 45 15,-2 4-23-15,-3 0 69 0,-3-1-52 0,-1 3 85 16,-3 1-63-16,-3 16 68 0,5-24-63 0,-5 24 55 16,2-17-62-16,-2 17 57 0,-5-14-71 0,5 14 63 15,0 0-59-15,-11-13 43 0,11 13-48 0,0 0 63 16,-16 3-57-16,16-3 63 0,-19 12-59 0,10-2 51 15,-5 4-55-15,2 0 54 0,1-1-66 16,2 3 52-16,2-4-61 0,1 1 55 0,6-13-5 16,-8 22-7-16,8-22-11 0,2 17 4 15,-2-17-4-15,6 11 4 0,-6-11-15 0,0 0 3 16,20 4-2-16,-20-4-56 0,22-7 64 0,-9 1-63 16,-1-2 68-16,-3 0-55 0,3-2 60 0,-2 1-57 15,-10 9 64-15,13-17-48 0,-13 17 65 0,12-15-54 16,-12 15 62-16,7-10-56 0,-7 10 56 0,0 0-58 15,7-13 45-15,-7 13-56 0,0 0 48 0,0 0-54 16,0 0 50-16,0 0-56 0,0 0 18 0,-4 14-13 16,4-14 53-16,-7 17-55 0,7-17 51 0,-3 18-5 15,3-18-9-15,-4 18 0 0,4-18-5 16,0 0-16-16,1 22 13 0,-1-22-2 16,0 0-4-16,8 12-6 0,-8-12 9 0,0 0-10 15,21 0-1-15,-21 0-1 0,17-6-53 0,-17 6 67 16,23-9-56-16,-23 9 63 0,17-7-55 0,-17 7 58 15,0 0-57-15,19-6 60 0,-19 6-58 0,0 0 50 16,13 6-43-16,-13-6 56 0,7 11-55 0,-7-11 52 16,9 12 0-16,-9-12-3 0,6 13-7 0,-6-13-1 15,0 0-13-15,9 16 1 0,-9-16 15 16,0 0 2-16,0 0-11 0,16 2 5 0,-16-2-5 0,11-9-50 16,-11 9 60-16,12-17-52 15,-12 17 52-15,8-25-35 0,-5 8 71 0,-1 2-35 0,0-2 46 16,-2-1-49-16,0 18 45 0,0-29-37 15,0 29 36-15,0-28-41 0,0 28 24 0,2-22-38 16,-2 22 28-16,0 0-33 0,-2-22 27 0,2 22-36 16,0 0 32-16,0 0-16 0,3-16 0 0,-3 16-20 15,0 0 25-15,0 0-22 0,9 11 27 0,-9-11-33 16,9 17 32-16,-9-17-5 0,10 24-2 0,-5-10-11 16,3-1 9-16,-2 0-7 0,2 4 5 0,-1 0 2 15,3-3-4-15,-4-1 0 0,1-1 2 16,-7-12-3-16,10 19-7 0,-10-19 6 15,8 14 7-15,-8-14 8 0,0 0-2 0,2 19-18 0,-2-19 28 16,-8 12-5-16,8-12 3 0,-13 13-2 16,13-13-8-16,-20 10 1 0,20-10-6 0,-21 7 3 15,21-7-4-15,-21 2-21 0,21-2-44 0,-15 4-62 16,15-4-100-16,-18-4-104 0,18 4-222 0,0 0-469 16,-19-5-754-16</inkml:trace>
  <inkml:trace contextRef="#ctx0" brushRef="#br0" timeOffset="81760.97">27339 9742 824 0,'-24'-2'529'0,"3"0"-129"0,1 1-85 0,-2 1-109 0,3 0 22 0,-2 0-104 0,2 1 26 15,19-1-67-15,-29 2 43 0,29-2-74 0,-23 1 37 16,23-1-71-16,0 0 27 0,-21 2 8 0,21-2-35 15,0 0 84-15,0 0 11 0,0 0-3 0,0 0-1 16,23 8-1-16,-2-6-14 0,8-2 8 0,12-3-6 16,8 2-11-16,16-5-15 0,7-2-6 0,4-1-4 15,3-2-5-15,4-1 35 0,3 1-54 16,4-2 29-16,2 0-44 0,2-2 11 16,23-1 51-16,-23 0-58 0,-2 3 39 0,-2-3-58 0,-2 2 46 15,-2 1-8-15,-6 0-23 0,-4 1 10 16,-6 0-12-16,-7 2 3 0,-7 1-6 0,-12 1-2 15,-8 2-9-15,-4 0-5 0,-7 1-7 0,-8 2-12 16,1 0-57-16,-18 3-100 0,19-7-111 0,-19 7-96 16,0 0-310-16,0 0-299 0,-9-11-703 0</inkml:trace>
  <inkml:trace contextRef="#ctx0" brushRef="#br0" timeOffset="86936.89">19136 14604 510 0,'0'0'570'0,"0"0"-88"16,0 0-153-16,-16 5-1 0,16-5-101 0,0 0 17 15,0 0-88-15,0 0 42 0,-15 5-69 0,15-5 43 16,0 0-61-16,0 0 31 0,0 0-56 0,0 0 35 16,0 0-63-16,-12 4 36 0,12-4-62 15,0 0 39-15,0 0-59 0,0 0 19 0,0 0-30 0,0 0 48 16,0 0-53-16,0 0 41 0,0 0-49 15,0 0 47-15,0 0-37 0,0 0 51 16,0 0-47-16,0 0 56 0,20-9-48 0,-7 2 46 16,5-4-39-16,5-3 43 0,2-4-7 0,2 0-5 15,3-1 2-15,9-10-4 0,3 0 48 0,3-5-49 16,4 0 43-16,0-6-23 0,3-1-31 0,3-2 23 16,1-2-43-16,-2-3-3 0,1 2-2 15,0-3 1-15,-3 4-3 0,-4 0-4 0,-1 4 2 0,-4 2 0 16,-4 0-1-16,-2 4 36 0,-10 9-42 0,-2 2 31 15,-2 2-39-15,-8 7 26 0,0 1-27 16,-3 2 26-16,-1 1-27 0,-11 11 36 0,14-12-46 16,-14 12 25-16,12-11-54 0,-12 11 35 15,11-10-53-15,-11 10 19 0,0 0-30 0,9-10 7 16,-9 10-51-16,0 0-55 0,0 0-57 0,0 0-64 16,0 0-46-16,0 0-163 0,0 0-408 0,0 0-564 15</inkml:trace>
  <inkml:trace contextRef="#ctx0" brushRef="#br0" timeOffset="88411.96">20055 13528 672 0,'0'0'519'16,"0"0"-131"-16,0 0-49 0,0 0-62 0,0 0-28 0,0 0-39 16,0 0-17-16,0 0-27 0,-14-6-10 15,14 6 2-15,0 0-5 0,0 0-33 0,0 0 6 16,0 0 1-16,0 0-12 0,0 0 12 16,0 0-42-16,-19 0 8 0,19 0-31 0,0 0 25 15,0 0-42-15,0 0 19 0,0 0-42 0,0 0 29 16,0 0-45-16,0 0 30 0,0 0-47 0,0 0 42 15,0 0-39-15,0 0 8 0,0 0 3 0,0 0 2 16,0 0 1-16,0 0 1 0,6 17 1 16,-6-17 13-16,15 7-22 0,-15-7-3 0,22 6 11 0,-22-6 10 15,23 7-5-15,-23-7-2 0,28 6 1 0,-28-6 32 16,28 4-45-16,-28-4 31 0,29 3-35 0,-29-3 1 16,29 0 3-16,-29 0 40 0,28 1-44 15,-28-1 42-15,26-1-46 0,-26 1 40 16,20-1-49-16,-20 1 37 0,19-2-38 0,-19 2 51 15,0 0-44-15,20-3 44 0,-20 3-41 0,0 0 45 16,0 0-42-16,18 0 44 0,-18 0-35 0,0 0 39 16,0 0-49-16,0 0 54 0,0 0-48 0,18-1 46 15,-18 1-40-15,0 0 36 0,0 0-40 0,0 0 36 16,0 0-39-16,0 0 34 0,0 0-36 16,0 0 33-16,15 3-48 0,-15-3 49 0,0 0-38 0,0 0 34 15,5 18-38-15,-5-18 35 0,3 17-36 0,-3-17 34 16,4 27-30-16,-3-10 1 0,0 2-4 0,1 5 5 15,0 2 8-15,0 1 2 0,-1 2 0 16,0 2-1-16,-1 0 30 0,-1 6-37 16,0-1 33-16,-1-2-29 0,1-4 19 0,-1-4-39 15,1-1-36-15,0-6-122 0,1-19-129 0,1 29-110 16,-1-29-861-16,1 17-1020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11-13T13:33:42.62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9490 2979 347 0,'0'0'452'0,"0"0"-142"0,0 0-42 0,0 0-79 15,-8-12-27-15,8 12-46 0,0 0-10 0,0 0-44 16,0 0 6-16,-9-10 16 0,9 10-39 0,0 0 28 15,0 0-34-15,0 0 36 0,0 0-50 0,-9-12 40 16,9 12-39-16,0 0 51 0,0 0-57 0,0 0 42 16,0 0-41-16,-7-12 47 0,7 12-50 0,0 0 37 15,0 0-46-15,0 0 34 0,0 0-48 0,-5-12 48 16,5 12-47-16,0 0 39 0,0 0-32 0,0 0 37 16,-4-17-33-16,4 17 10 0,0 0 11 0,0 0 2 15,-1-19-1-15,1 19 12 0,0 0-1 16,-3-18 1-16,3 18-2 0,0 0 4 0,-4-21-4 15,4 21-6-15,-6-14 3 0,6 14 2 16,-5-16-3-16,5 16-5 0,-8-16-3 0,8 16 3 16,-9-15-5-16,9 15-1 0,-13-15-6 0,13 15 12 15,-14-13-22-15,14 13-2 0,-18-12-1 16,18 12-2-16,-21-8 0 0,21 8-1 0,-23-6-1 16,23 6 1-16,-27-1-2 0,27 1-2 0,-28 3-1 15,12 1 3-15,1 0 2 0,-2 0-1 0,3 3-2 0,-1-1 1 16,1 2 0-16,2-1-2 0,-2 0 1 0,3 2 0 15,0 0 1-15,1 1 0 0,3 1-1 16,0-1-1-16,7-10 1 0,-12 20 2 0,12-20 2 16,-6 21 0-16,6-21 9 0,-2 18-14 0,2-18 10 15,4 19-10-15,-4-19 12 0,13 20-13 0,-4-9 13 16,2-1-3-16,4 0 1 0,2-1 0 0,1 1-14 16,1-2 9-16,2 1 3 0,1-2-1 0,0 0 2 15,-1-1-4-15,1 1-9 0,0 0 5 0,-3 1 2 16,1 0 3-16,-3-2-2 0,-2 0-1 0,-1 0 1 15,-14-6 0-15,22 9-2 16,-22-9 0-16,18 10-16 0,-18-10 14 0,14 8-9 16,-14-8 17-16,13 7-13 0,-13-7 12 0,0 0-11 15,10 11 10-15,-10-11-11 0,0 0 16 0,0 0-14 16,-1 19 14-16,1-19-14 0,-11 11 14 0,11-11-15 16,-20 14 9-16,7-8-10 0,-2 0 18 0,0 0-14 15,-1-2 11-15,-2 0-13 0,0 0 8 0,0-1 1 16,1 0 3-16,-2-2-15 0,19-1 14 0,-31 0-13 15,31 0 13-15,-28-6-13 0,15 1 11 0,0-1-8 16,3-2-2-16,1-3 1 0,3-2 2 0,2-1-4 16,2-4-8-16,3-1-10 0,4-2 9 0,1-2-9 15,0-2 19-15,4-2-13 0,2-1 1 0,0 2 1 16,0 1 3-16,2 0 3 0,-3 7 1 0,0 1 0 16,-1 2 6-16,-1 3 3 0,-2 2 0 15,-7 10-4-15,14-16 0 0,-14 16 1 0,9-12 1 16,-9 12-1-16,0 0 1 0,14-11 1 15,-14 11 0-15,0 0 0 0,0 0 2 0,20 7-2 16,-20-7 0-16,14 14 3 0,-7-4 5 0,0 2 0 16,0 1-6-16,2 0 2 0,-2 0 17 0,2-1-21 15,-2 2 18-15,4-1-19 0,-3-1 17 16,2-1-17-16,0 0 7 0,-1-1-7 0,-9-10 12 0,16 14-11 16,-16-14 16-16,18 13-14 0,-18-13 14 15,15 6-14-15,-15-6 17 0,0 0-10 0,24-2 14 16,-24 2 10-16,20-13-15 0,-10 3-17 0,1-4 0 15,0-2 1-15,-3-2-3 0,0 1 3 0,-4 2 2 16,-4 15-1-16,1-26-2 0,-1 26-5 0,-12-23-1 16,2 14-2-16,-4 1-6 0,-4 5-16 0,-4 3-30 15,-5 2-44-15,-5 4-24 0,0 2-2 0,0 1 37 16,4 1-53-16,5-2 24 0,1-1-55 0,5-4-188 16,17-3-309-16,-19 4-206 0</inkml:trace>
  <inkml:trace contextRef="#ctx0" brushRef="#br0" timeOffset="509.47">9639 2498 390 0,'0'0'514'0,"0"0"-139"0,0 0-88 16,0 0-74-16,5-13-35 0,-5 13-42 0,0 0-25 16,0 0-34-16,0 0-7 0,0 0-22 0,0 0-9 15,-9 11 0-15,9-11-11 0,0 0-2 0,-5 23-6 16,5-23-6-16,0 19-1 0,0-19-3 0,1 25-2 15,-1-25-6-15,5 25-1 0,0-11 7 16,-5-14-9-16,8 22 7 0,-8-22 1 0,11 18 0 0,-11-18 1 16,13 11 2-16,-13-11 2 0,16 4 1 15,-16-4 2-15,20-5-7 0,-7-3-6 0,0-3 3 16,1-2-7-16,-3-1 6 0,-4 2 9 16,0-3-9-16,-1 2 10 0,-6 13-1 0,3-24-4 15,-3 24 1-15,-4-21-2 0,4 21 1 0,-11-19-7 16,11 19 1-16,-16-13-3 0,16 13 2 0,-22-8-3 15,22 8-1-15,-21-4 2 0,21 4-9 0,-20-1 5 16,20 1 4-16,0 0 1 0,-21 1-2 0,21-1-2 16,0 0 10-16,0 0-10 0,0 0 0 0,0 0 1 15,0 0 0-15,0 0 4 0,0 0-7 16,0 0 5-16,19 0-9 0,-19 0 11 16,20-4-1-16,-20 4 0 0,20-4 1 0,-20 4 7 0,0 0-7 0,24 0 0 15,-24 0 1-15,16 2-1 0,-16-2 1 0,16 14 3 16,-7-3-3-16,-1 6-2 0,0 3-16 0,0 3 22 15,0 9 1-15,0 0-1 0,-2 5-2 16,2 0 1-16,-1 3 37 0,0 1-45 16,-1-2 42-16,2 1-48 0,-1 0 43 0,1-5-6 15,-1-2-12-15,3-3-5 0,0-3 6 0,-1-5-55 16,2-5 44-16,-1-2-36 0,0-6-44 0,-10-9-57 16,17 7-69-16,-17-7-179 0,18-7-248 0,-7-2-156 15</inkml:trace>
  <inkml:trace contextRef="#ctx0" brushRef="#br0" timeOffset="752.57">10098 2777 598 0,'0'0'428'0,"2"-17"-96"0,-2 17-82 0,0 0-61 15,1-16-38-15,-1 16-30 0,0 0-25 0,0 0-36 16,0 0-5-16,0 0-1 0,0 0-19 0,0 0-2 16,0 0-3-16,5 14-6 0,-5-14-4 0,0 0-3 15,7 19 0-15,-7-19 1 0,7 12 1 16,-7-12 1-16,0 0 39 0,12 12-32 0,-12-12 69 15,0 0-21-15,17 5 7 0,-17-5-5 0,0 0-16 16,15-8-10-16,-15 8-9 0,9-11-5 16,-9 11-9-16,7-16-6 0,-7 16-3 0,0 0-6 0,-2-23-6 15,2 23-14-15,-11-15-43 0,11 15-38 0,-20-10-27 16,20 10-1-16,-24-4-15 0,24 4-39 0,-27 1-152 16,27-1-341-16,-26 7-192 0</inkml:trace>
  <inkml:trace contextRef="#ctx0" brushRef="#br0" timeOffset="1724.64">9177 3604 201 0,'-24'3'549'0,"1"-1"-186"0,1 1-27 0,3-2-129 16,1 2-6-16,0-1-75 0,1 1 11 16,1 0-62-16,16-3 23 0,-26 4-54 0,26-4 36 0,-21 4-56 15,21-4 24-15,0 0-63 0,-19 4 69 16,19-4-50-16,0 0 56 0,0 0-53 0,0 0 79 16,0 0-40-16,0 0 48 0,17-11-22 0,2 2 31 15,9-5-31-15,6 0 22 0,3-4-28 0,14-4 5 16,4-1-23-16,4-3 12 0,5 0-12 0,1-1-10 15,0 2-5-15,1-1 7 0,-1 1-16 0,-1 1 9 16,0 1-19-16,-1 1 10 0,0 0-2 16,-1 0-2-16,-1 3-19 0,0 0 13 0,-3 0-4 0,0 1-6 15,-3 2 4-15,0-2-1 0,-7 2 2 0,-8 3-1 16,-1-2-16-16,-2-1 11 0,-2-2-9 16,-2 0 15-16,-1-1-14 0,-3-1 12 0,-2-1-15 15,-2-1 2-15,0 0-1 0,-3 0 3 16,-1-1-2-16,-2 0-1 0,-3 1 6 0,-3 2 2 15,-2 1-1-15,-1 0-2 0,-1-2 0 0,-2 2 1 16,-1-2 0-16,-1 1 0 0,-1-1 0 0,-2 3 0 16,0-4 0-16,-1 2-1 0,-1-4-1 0,-1 1 0 15,-1-2 3-15,-1 0 1 0,-1-2-1 0,-3-2-2 16,-2-1 0-16,-1 1 1 0,-2-1 11 16,-3 1-12-16,-2 0-2 0,-4-3-1 0,-7-7 7 15,-4-1-9-15,-3 1 7 0,-3 2-7 0,-5 0 9 0,0 2-11 16,-5 2 11-16,0 6-11 0,-4 2 9 15,0 2-10-15,-4 4 8 0,1 5-9 0,-4 4 9 16,-4 3 0-16,-5 1 1 0,-7 4-2 0,0 2 0 16,0 6 2-16,2 3-5 0,3 5 6 0,-2 3-5 15,3 4 7-15,0 2-10 0,1 4 7 0,3 1-9 16,1 2 12-16,3 1-9 0,1 0 1 0,3 2 4 16,1 3 2-16,4 0 3 0,3 3-2 0,2 0 4 15,4 2-6-15,4-1 8 0,1 3-9 0,4-2 5 16,4 0-5-16,3-1 1 0,9-6-1 0,2-1 2 15,2 0 0-15,4 1-3 0,5-2 4 0,3-4 1 16,3 1 2-16,3 7 11 0,4-3-16 16,3 3 14-16,2 1-12 0,11 8 14 0,-1 3-17 15,4-2 16-15,2 2-17 0,2-2 2 0,4 1 1 16,1-4-2-16,2-1 0 0,0-5 4 0,1-3 13 16,1-1-14-16,0-4 12 0,2-4-16 0,-8-7 10 15,1-2-10-15,1-4 14 0,-1-4-17 0,2-2 16 16,-2-2-17-16,-4-5 13 0,5-2-13 15,-1-3 1-15,1-4-9 0,0-3 17 0,0-1-9 16,10-9-9-16,-5 0 9 0,2-2-26 0,-2 0-14 16,0 0-37-16,0 0 4 0,-7 3-77 0,-1 1-11 15,-2-3-202-15,-2 5-436 0,-2 1-360 16</inkml:trace>
  <inkml:trace contextRef="#ctx0" brushRef="#br0" timeOffset="12663.83">12293 2582 358 0,'0'0'515'0,"-4"-16"-136"0,4 16-76 0,-5-15-34 0,5 15-31 16,-9-13-16-16,9 13-8 0,-9-12-20 15,9 12-33-15,-11-12-9 0,11 12-15 0,-9-8-14 16,9 8-11-16,0 0-17 0,-13-10-19 0,13 10-13 16,0 0-12-16,0 0-11 0,0 0-9 0,-12-8-5 15,12 8-3-15,0 0-2 0,0 0-1 0,0 0-2 16,-2 17-1-16,2-17-2 0,5 22-3 0,-1-5-1 15,0 3 0-15,0 2-2 16,1 2 0-16,1 1-1 0,0 6 1 0,1-1-1 16,1 1 0-16,-1 1 8 0,0 0-12 0,0-3 9 15,1 2-3-15,-3-6 0 0,4-2-2 0,-4-1 0 16,3 1-1-16,-1-1-1 0,-1-2-1 0,0-1-2 16,0 1-1-16,1-6-1 0,-3 1-10 0,3-2-12 15,-7-13-44-15,7 21-52 0,-7-21-47 0,0 0-16 16,5 17-37-16,-5-17-173 0,0 0-460 0,0 0-442 15</inkml:trace>
  <inkml:trace contextRef="#ctx0" brushRef="#br0" timeOffset="12933.83">12266 2539 676 0,'-3'-25'507'0,"3"25"-147"0,-2-19-22 16,2 19-81-16,-4-18 7 0,4 18-63 15,-4-13-39-15,4 13-19 0,-7-12-6 0,7 12-17 0,0 0-12 16,-13-10-11-16,13 10-15 0,0 0-15 16,-14-5-14-16,14 5-11 0,0 0-9 0,-21 9-5 0,21-9-3 15,-16 18-5-15,5-3-6 0,3 4 0 0,-1 0-3 16,-1 3-4-16,4 3-3 0,-1 5-13 0,1 2-129 15,-1 1-48-15,2-1-109 0,-1 0-621 0,1-1-564 16</inkml:trace>
  <inkml:trace contextRef="#ctx0" brushRef="#br0" timeOffset="13167.39">12169 3207 623 0,'0'0'586'0,"0"0"-147"0,0 0-104 0,0 0-65 16,0 0-53-16,0 0-48 0,0 0-35 15,0 0-26-15,0 0-15 0,0 0-12 0,5 13-11 16,-5-13-18-16,0 0-5 0,22-7-4 0,-9 1-7 16,2 0-8-16,2-1-5 0,3-3-5 0,1-1-3 15,6-1-4-15,-3-1-5 0,3 2 39 0,-7 0-99 16,1-1-40-16,-1 2-112 0,-2 1-225 0,-3 0-361 15,-2 2-334-15</inkml:trace>
  <inkml:trace contextRef="#ctx0" brushRef="#br0" timeOffset="13540.9">12605 2892 472 0,'0'0'554'0,"-4"-16"-72"0,4 16-138 15,0 0-12-15,0 0-63 0,-7-16-27 0,7 16-62 16,0 0-12-16,0 0-39 0,-14-10-11 0,14 10-28 16,0 0 1-16,0 0-26 0,-13-5-1 0,13 5-23 15,0 0 2-15,0 0-19 0,0 0-6 0,-18 5-5 16,18-5 12-16,0 0-18 0,-7 11 12 0,7-11-18 16,0 0 14-16,-4 17-13 0,4-17 10 0,0 0 0 15,2 22-17-15,-2-22 13 0,4 17-2 16,-4-17 1-16,10 20-3 0,-10-20-1 0,9 20-5 15,-9-20 42-15,9 20-44 0,-9-20 44 16,12 21-51-16,-12-21 41 0,10 21-51 0,-10-21 46 16,11 18-44-16,-11-18 46 0,10 17-48 0,-10-17 5 15,6 16 2-15,-6-16 2 0,7 13 4 0,-7-13 0 16,0 0-4-16,4 17 3 0,-4-17 7 0,0 0 2 16,0 17-21-16,0-17-35 0,-8 13-61 0,8-13-7 15,-15 16-5-15,5-7-7 0,-1 0-9 0,-1 0-14 16,-1-2-55-16,-3 0-203 0,3-2-272 0,13-5-216 15</inkml:trace>
  <inkml:trace contextRef="#ctx0" brushRef="#br0" timeOffset="13801.31">12621 2773 708 0,'0'0'573'0,"0"0"-96"0,3-19-99 15,-3 19-37-15,0 0-91 0,0 0-39 0,0 0-49 16,0-16-28-16,0 16-26 0,0 0-7 0,0 0-27 16,0 0-17-16,0 0-1 0,4 14-22 0,-4-14 4 15,6 29-17-15,-1-9 8 0,2 2-15 0,-1 1 9 16,3 1-3-16,0 4-6 0,1 0 0 16,1-1 41-16,-1 0-62 0,3 1-5 0,0-2-9 0,0-6-48 15,-4-1-42-15,2-1 1 0,1-3 3 16,-1-4 8-16,-2-2-29 0,-9-9-89 0,18 5-211 15,-18-5-343-15,13-5-295 0</inkml:trace>
  <inkml:trace contextRef="#ctx0" brushRef="#br0" timeOffset="13954.3">12720 2852 334 0,'0'0'545'0,"-23"-6"-122"15,23 6-140-15,-20-4-27 0,20 4-95 0,0 0 10 0,-20-5-77 16,20 5 8-16,0 0-45 0,0 0 30 0,0 0-57 15,0 0-18-15,0 0 19 0,0 0 33 16,20-12-35-16,0 4-10 0,7-3-87 0,2-3-149 16,-1-1-496-16,5-2-241 0</inkml:trace>
  <inkml:trace contextRef="#ctx0" brushRef="#br0" timeOffset="14316.34">13315 2441 527 0,'-2'-21'514'16,"2"21"-31"-16,0 0-136 0,-9-11-9 0,9 11-69 0,-13-7-37 15,13 7-40-15,-16-4-7 0,16 4-18 16,-19-2-19-16,19 2-20 0,-24 3-21 0,24-3-20 16,-27 8-8-16,11-2-23 0,-1 2-12 0,3 3-8 15,-1 1-8-15,2 2-4 0,3 1-6 0,1 3-2 16,3 0-3-16,2 0-2 0,4 0 0 0,2 4-3 15,4-1-4-15,2 0-3 0,1-1-3 0,7 3 1 16,0-4-4-16,2 1-2 0,1-6 0 0,2 2-5 16,2-1 7-16,-3-3-7 0,-2-2 10 0,2 1-7 15,0-3 5-15,-6-2-2 0,-1 2 11 0,-13-8-12 16,21 9 12-16,-21-9-10 0,15 8 11 0,-15-8-1 16,0 0 5-16,16 11-9 0,-16-11 8 15,0 0-11-15,-4 16 9 0,4-16-10 16,-17 18-1-16,4-5-9 0,-5 0-17 0,1-1-68 15,-4 0-30-15,1-1-84 0,2 0 16 0,-2-3-85 16,6-3-204-16,14-5-287 0,-18 4-295 0</inkml:trace>
  <inkml:trace contextRef="#ctx0" brushRef="#br0" timeOffset="15180.5">13373 2785 851 0,'0'0'544'0,"0"0"-118"15,0 0-121-15,0 0-35 0,0 0-78 0,0 0-32 16,0 0-51-16,0 0-1 0,0 0-52 0,0 0 10 16,0 0-29-16,0 0 16 0,0 0-33 15,10-8 24-15,-10 8-29 0,0 0 27 16,17-11-24-16,-17 11 13 0,17-15-23 0,-7 5 24 16,3-2-20-16,1-1 3 0,-3 0 7 0,1 4 12 15,-3-3 17-15,-1 1 17 0,-8 11 14 0,12-17 9 16,-12 17-3-16,7-13-8 0,-7 13-8 0,0 0-11 15,2-20-7-15,-2 20-12 0,0 0-13 0,-6-14-11 16,6 14-4-16,0 0-5 0,-14-5 1 16,14 5-2-16,-14 3-6 0,14-3 0 0,-20 12-1 15,9-3 0-15,-1 4 0 0,1 0-1 0,1 4-2 16,2-1 4-16,1 1-4 0,1 2-7 0,2-3 2 16,2-1-10-16,2-15 2 0,2 29-8 0,-2-29 2 15,6 27-5-15,-1-15 11 0,3 0-4 0,0-2 10 16,3 0 1-16,-1-2 0 0,2-1 1 0,-12-7-5 15,20 7 2-15,-20-7 0 0,23 1 12 0,-23-1-12 16,27-6 10-16,-13-1-9 0,-3-1 9 0,2-1-7 16,-1-1 1-16,-4-2 0 0,1 1 3 15,0-2 1-15,-2 2 0 0,-7 11 2 0,9-21 0 16,-9 21 2-16,6-15 0 0,-6 15 1 0,0 0-1 16,5-17-3-16,-5 17-4 0,0 0 1 15,0 0-5-15,0 0 2 0,0 0 25 0,0 0-27 16,0 0 1-16,0 0 1 0,0 0 2 0,0 0 9 15,0 0-10-15,7 13 2 0,-7-13 1 0,0 0-1 16,0 0 1-16,5 16 5 0,-5-16-1 0,0 0 0 16,0 0 3-16,0 0 7 0,0 0 13 0,6 13 33 15,-6-13 12-15,0 0-4 0,0 0-1 0,0 0-4 16,0 0-10-16,0 0-5 0,-4-21-3 0,4 21-7 16,-2-18-8-16,2 18 9 0,-3-19-7 0,3 19-4 15,0-20-9-15,0 20-4 0,0-19-4 0,0 19-3 16,3-17-3-16,-3 17 5 0,4-15-5 0,-4 15-16 15,11-12-3-15,-11 12-4 0,12-9-2 16,-12 9 1-16,15-4 3 0,-15 4 2 0,0 0 2 0,25-2 2 16,-25 2 3-16,20 5-4 15,-20-5 3-15,16 3 1 0,-16-3 8 0,16 4-1 16,-16-4-4-16,0 0 0 0,19 6 3 0,-19-6 4 16,0 0 9-16,0 0 11 0,18 5 17 0,-18-5 13 15,0 0 9-15,0 0-5 0,0 0-2 0,0 0 5 16,0 0 1-16,0 0 3 0,7-12-24 0,-7 12 18 15,0 0-26-15,-4-16 39 0,4 16-39 16,-2-15 23-16,2 15-37 0,-2-18 50 0,2 18-69 16,1-19 28-16,-1 19-34 0,1-16 28 0,-1 16-33 15,6-17 34-15,-6 17-39 0,9-15 32 0,-9 15-32 16,16-14 36-16,-16 14-11 0,19-8-30 0,-19 8 39 16,19-5-29-16,-19 5 21 0,23 2-28 0,-23-2 33 15,25 9-3-15,-12-2 1 0,1 5-3 0,-1 0-9 16,-2 2-33-16,-2 4 10 0,-2 1-94 0,-3 1-106 15,-2-2-155-15,-4 0-92 0,-4 4-689 0,1 0-908 16</inkml:trace>
  <inkml:trace contextRef="#ctx0" brushRef="#br0" timeOffset="16598.59">12338 3835 309 0,'-11'-9'624'0,"11"9"-224"0,0 0-100 0,0 0-68 16,-9-9-48-16,9 9-37 0,0 0-29 0,0 0-17 16,-2-16-16-16,2 16-10 0,0 0-12 0,2-17-7 15,-2 17-1-15,4-16-73 0,-4 16 75 0,5-16 3 16,-5 16-20-16,9-14-4 0,-9 14 6 0,9-12-8 15,-9 12-2-15,8-12-7 0,-8 12-2 0,14-11-2 16,-14 11-4-16,13-8-2 0,-13 8-2 0,17-7 2 16,-17 7-5-16,18-3 3 0,-18 3 1 0,22 1-8 15,-22-1 3-15,23 6 7 0,-10 0-1 0,-3 0-2 16,3 3 0-16,-2-1 42 0,-1 2-51 0,0 1 43 16,-2 0-51-16,1 2 47 0,-4 0-53 15,2 0 49-15,-3 2-52 0,1-1 43 0,-5-14-42 16,2 25 42-16,-2-25-54 0,0 27 55 0,0-27-49 15,-4 28 48-15,-1-13-49 0,1-1 48 16,-5-1-50-16,2 1 6 0,0-2 19 0,-3-1 10 16,0 0 2-16,1-1 10 0,0-2 13 0,9-8 13 15,-18 12-4-15,18-12 8 0,-15 11-5 0,15-11-5 16,-14 6-1-16,14-6-4 0,0 0 2 0,-15 6-4 16,15-6-5-16,0 0-5 0,0 0-10 15,-15 5-5-15,15-5-3 0,0 0 1 0,0 0-6 16,0 0-1-16,0 0 0 0,0 0-3 0,0 0-2 0,0 0 39 15,0 0-46-15,13-11 42 0,-13 11-46 16,21-9 40-16,-7 5-45 0,2 0 45 0,2 0-47 16,-1 1 45-16,2 1-51 0,3 0 41 0,-4 1-35 15,4-1 45-15,-3 4-45 0,2-2 43 0,-2 2-47 16,-2 0 44-16,0 2-44 0,1-1 6 0,-18-3 3 16,24 8 2-16,-24-8 5 0,22 7 3 0,-22-7 6 15,15 7 6-15,-15-7 3 0,10 11 7 0,-10-11 4 16,7 12-5-16,-7-12-1 0,0 17 1 0,0-17-2 15,-11 24-2-15,1-9-6 0,-3 3-1 16,-5 3 26-16,-2-1-85 0,-5 1-15 16,0-2-112-16,-1-3-37 0,1 1-18 0,3-7-58 15,1-4-118-15,21-6-449 0,-27 1-457 0</inkml:trace>
  <inkml:trace contextRef="#ctx0" brushRef="#br0" timeOffset="17030.29">12780 3919 407 0,'0'0'628'16,"0"0"-192"-16,7-16-42 0,-7 16-100 15,0 0 25-15,0 0-101 0,0 0 6 0,4-16-82 16,-4 16 21-16,0 0-79 0,0 0 25 15,0 0-72-15,0 0 44 0,0 0-57 0,0 0 32 16,0 0-52-16,0 0 41 0,12 8-56 0,-12-8 48 16,7 15-48-16,-7-15 47 0,8 18-53 0,-8-18 4 15,10 18 2-15,-10-18 3 0,11 23 2 16,-11-23-3-16,9 17 0 0,-9-17 9 0,8 12 4 16,-8-12-3-16,0 0-2 0,8 15 3 0,-8-15 1 0,0 0 18 15,0 0 41-15,9 13 29 0,-9-13 6 0,0 0-14 16,0 0-8-16,0 0 0 0,0 0 23 0,0 0-37 15,0 0 8-15,-17-5-25 0,17 5 7 0,-8-9-27 16,8 9 24-16,-9-14-37 0,9 14 23 16,-8-19-6-16,8 19-12 0,-6-20 0 0,6 20-6 15,3-25-3-15,-3 25-9 0,4-30-43 0,1 17 27 16,1-1-54-16,5-2 23 0,-1 1-57 0,3 1-14 16,1 1-21-16,1 3-39 0,1-3-15 0,0 4-22 15,2 0-46-15,-3 0-190 0,-1 3-378 0,-14 6-404 16</inkml:trace>
  <inkml:trace contextRef="#ctx0" brushRef="#br0" timeOffset="17579.2">13281 3960 57 0,'0'0'606'16,"0"0"-165"-16,10-14-110 0,-10 14-35 0,0 0-82 16,8-11 25-16,-8 11-62 0,0 0 25 0,0 0-89 15,5-14 61-15,-5 14-49 0,0 0 34 16,0 0-63-16,0 0 36 0,0-18-58 0,0 18 53 15,0 0-55-15,0 0 31 0,-5-16-54 0,5 16 51 16,0 0-54-16,-8-12 42 0,8 12-58 0,0 0 42 16,-12-9-54-16,12 9 34 0,0 0-49 0,-15-7 42 15,15 7-49-15,0 0 41 0,-19 1-47 0,19-1 42 16,-13 6-46-16,13-6 16 0,-14 11-17 16,14-11 35-16,-13 15-33 0,13-15 47 0,-12 18-54 0,12-18 6 15,-8 19 4-15,8-19 2 0,-3 17-1 16,3-17 3-16,-2 18-1 0,2-18 2 0,2 15 0 15,-2-15 1-15,7 13 0 0,-7-13 0 0,10 11-1 16,-10-11 5-16,11 7 3 0,-11-7 4 0,0 0 19 16,15 2 33-16,-15-2 40 0,0 0 2 0,20-11 11 15,-20 11-10-15,17-21 3 0,-11 7-4 0,1-6 13 16,-3 0-31-16,-2-5-10 0,0-2-11 16,-4-8 10-16,0-1-38 0,-5-3 15 0,-1 1-10 15,-6 0-9-15,-1 2-9 0,-2 1-7 0,-5 3-14 16,-2 3-40-16,-3 2-24 0,-3 5-38 15,-1 3-17-15,0 1-9 0,1 3-8 0,3 2-34 0,5 2-79 16,4 1-56-16,4 3-70 0,1-5-204 0,6 2-365 16,0-4-614-16</inkml:trace>
  <inkml:trace contextRef="#ctx0" brushRef="#br0" timeOffset="19352.31">12778 4667 208 0,'0'0'711'16,"-8"-27"-145"-16,8 27-182 0,-8-23 11 0,8 23-112 15,-11-19-19-15,11 19-92 0,-11-14 22 16,11 14-77-16,-9-12 25 0,9 12-72 0,0 0 27 15,-11-11-64-15,11 11 44 0,0 0-60 0,0 0 40 16,0 0-54-16,-15 12 30 0,15-12 3 0,-4 19-1 16,4-19-6-16,-2 32-7 0,0-14-2 15,2 1-50-15,2 2 53 0,-2 2-50 0,2 0 51 16,0-2-50-16,2-3 46 0,-2-1-51 0,2-1 57 16,-3-1-48-16,3 0 48 0,-4-15-50 0,4 20 44 15,-4-20-46-15,4 14 52 0,-4-14-48 0,0 0 49 16,5 15-49-16,-5-15 49 0,0 0-50 0,0 0 54 15,0 0-47-15,9 12 32 0,-9-12-33 0,0 0 57 16,11-6-49-16,-11 6 49 0,11-9-53 0,-11 9 46 16,16-13-50-16,-16 13 45 0,19-12-44 0,-19 12 46 15,22-12-48-15,-6 7 46 0,-3 0-50 16,5 1 49-16,-3 1-48 0,4 2 47 0,-19 1-52 0,33 0 46 16,-14 1-41-16,-2 2 49 0,-1 0-50 15,0 1 50-15,0 0-48 0,-3 2 43 0,1 0-45 16,-14-6 51-16,19 12-49 0,-19-12 50 15,15 13-48-15,-15-13 50 0,10 18-51 0,-10-18 4 16,2 20-3-16,-2-20 7 0,-6 30 7 0,-3-12-1 16,-5-1-8-16,-3 4-47 0,-6-1-22 15,-2-1-123-15,-2 2-15 0,-2-5-161 0,-3-1-522 0,1-2-537 16</inkml:trace>
  <inkml:trace contextRef="#ctx0" brushRef="#br0" timeOffset="19639.49">12718 4734 238 0,'-5'-19'671'0,"5"19"-150"16,-6-14-169-16,6 14-10 0,-8-15-99 0,8 15 28 16,-8-10-109-16,8 10 31 0,0 0-28 0,-7-12-31 15,7 12-27-15,0 0-21 0,0 0-20 16,-9-11-14-16,9 11-8 0,0 0-13 0,0 0-47 15,0 0 45-15,11-17-47 0,-11 17 47 0,16-8-49 16,-2 0 44-16,3-1-52 0,1 2 59 16,1-2-49-16,2 0 49 0,-2-1-49 0,2 0 48 15,0-1-48-15,0 1 2 0,-1-1-3 0,-2 1 6 16,2 0 6-16,-5 0 1 0,-1 3-1 0,-3 1-7 16,-11 6-57-16,21-11-66 0,-21 11-38 0,0 0-157 15,15-4-526-15,-15 4-457 0</inkml:trace>
  <inkml:trace contextRef="#ctx0" brushRef="#br0" timeOffset="20592.8">13138 4779 126 0,'-8'-20'747'15,"8"20"-191"-15,-6-17-119 0,6 17-113 0,-7-14-12 0,7 14-127 16,0 0 10-16,-8-17-77 0,8 17 23 0,0 0-74 15,0 0 34-15,-10-10-66 0,10 10 37 0,0 0-57 16,0 0 41-16,0 0-58 0,0 0 51 0,0 0-53 16,6 14 44-16,-6-14-51 0,12 25 48 15,-3-8-58-15,3 3 53 0,-1 4-50 0,4 2 52 16,-1 0-54-16,-1 1 51 0,3 0-56 0,-2 1 54 16,2-2-48-16,-1 5 73 0,-1-3-41 0,-1 0 49 15,1-3-50-15,-3-6 46 0,0-4-56 0,-1-2 41 16,-2-4-62-16,-8-9 21 0,15 9-86 0,-15-9 35 15,0 0-64-15,17-10 30 0,-17 10-41 16,10-22 38-16,-7 6-34 0,-3-4 8 16,-3-5-18-16,-1-7-3 0,-5-2-64 0,-1-3-128 15,-2 0-347-15,-1 1-200 0</inkml:trace>
  <inkml:trace contextRef="#ctx0" brushRef="#br0" timeOffset="20984.59">13220 4684 927 0,'-13'-12'378'0,"-1"1"-94"0,1 3-15 0,2 0-64 15,11 8-4-15,-20-11-69 0,20 11 44 0,-13-8-85 16,13 8 29-16,0 0-63 0,-16-9 24 0,16 9-53 15,0 0 30-15,0 0-47 0,0 0 35 0,-9-10-50 16,9 10 62-16,0 0-49 0,0 0 50 0,0 0-48 16,22 2 34-16,-22-2-31 0,20 6 52 0,-20-6-46 15,21 10 49-15,-10-1-50 0,0-2 61 16,1 4-53-16,0 1 46 0,0 2-53 0,-3 0 43 16,-2 0-56-16,-1 0 46 0,2 0-56 0,0-1 43 0,-3 1-55 15,1 0 53-15,-2-1-51 0,-4-13 47 16,10 21-52-16,-10-21 31 0,7 17-32 0,-7-17 56 15,6 12-51-15,-6-12 53 0,0 0-37 16,7 14 68-16,-7-14-22 0,0 0 66 0,0 0-20 16,0 0 23-16,0 0-10 0,0 0-21 0,0 0-22 15,0 0-15-15,0 0-4 0,0 0-8 16,0 0-8-16,9-13-6 0,-9 13-7 0,0 0-1 16,3-17-5-16,-3 17-3 0,4-15-2 0,-4 15-4 0,0 0 2 15,11-15-3-15,-11 15-6 0,12-10-1 0,-12 10 8 16,11-4 1-16,-11 4-5 0,0 0 8 0,25 0-3 15,-25 0-1-15,21 7 0 0,-7-1 0 0,-1 1 1 16,-1 1 0-16,1 1-1 0,1 2 2 16,-3-1 2-16,2 5-10 0,-1-2-13 0,-3 1-42 15,-1 0-123-15,-2-2-56 0,-6-12-125 0,4 24-292 16,-4-24-301-16,2 17-639 0</inkml:trace>
  <inkml:trace contextRef="#ctx0" brushRef="#br0" timeOffset="23816.05">13405 2215 213 0,'0'0'491'0,"0"0"-133"0,0 0-85 0,0 0-63 16,0 0-47-16,0 0-29 0,0 0-28 0,2-14-32 15,-2 14-14-15,0 0 0 0,0 0-16 0,0 0-4 16,0 0-9-16,0 0-7 0,0 0-4 0,0 0 2 15,0-18 1-15,0 18 5 0,0 0-3 0,0 0 2 16,0 0-5-16,0 0 10 0,0 0-9 0,0 0 2 16,-7-12 9-16,7 12-7 0,0 0-4 0,0 0-2 15,0 0-3-15,0 0 0 0,0 0 1 16,-10-11-2-16,10 11-4 0,0 0-3 0,0 0 2 16,0 0-5-16,-15-7-3 0,15 7-1 0,0 0 1 15,0 0-8-15,-15-5 8 0,15 5 1 16,0 0 1-16,-16-6 4 0,16 6-1 0,0 0 0 15,-20-5 2-15,20 5-1 0,-18-5-4 0,18 5 1 16,-18-5 1-16,18 5-1 0,-20-4-4 0,20 4-6 16,-25-4 3-16,25 4-3 0,-25-4 8 0,25 4-10 15,-27-3 14-15,27 3-12 0,-29-3 13 0,29 3-14 16,-29-2 11-16,29 2-12 0,-32-2 16 0,32 2-9 16,-33 0 4-16,13-1-12 0,2 0 3 15,-1 0 6-15,-2 1 3 0,0-1-1 0,-2 0 0 0,-1-1-2 16,-2 0 1-16,0 1 2 0,-1 0-6 0,0-1 0 15,-2 1 0-15,2-1 2 0,0 3-1 16,-1-2-1-16,1 0-8 0,-1 0 15 0,1 0-19 16,-2 0 15-16,2 1-14 0,0 0 15 15,-2 2-14-15,1-1 13 0,1 1-13 0,0 2 14 16,0-2-11-16,-1 3 13 0,1 0-6 0,-4 2 7 16,0 0-14-16,1 0 2 0,-1 1 12 0,1 1-3 15,1-1-2-15,-2 3 3 0,3-3-4 0,-1 4 0 16,2-1 38-16,0 1-47 0,1 1 43 15,-1-1-45-15,2 1 33 0,0 1-38 0,0 1 45 16,1 0-55-16,1 1 53 0,1 1-49 0,-1 1 8 16,1 1 3-16,2 0 3 0,-2 0 0 0,4 4 1 15,-1-3 1-15,1 3 2 0,1 0 0 0,0 1-6 16,2 0 9-16,-1 2 2 0,3 0-9 0,-3 0 1 16,3 1 12-16,-1-1-1 0,1 4-2 0,1-3 0 15,-2 2 4-15,2 1 29 0,-2 1-40 0,1 0 38 16,-1 2-43-16,1 0 40 0,1 3-16 0,-2 1-26 15,2 1 39-15,0 0-52 0,3 0 44 0,0 1-31 16,1 0 36-16,0 1-41 0,3-1 40 16,1 1-40-16,1 0 39 0,0-1-53 0,1 3 53 15,1-3-38-15,1 1 39 0,0-2-33 0,1 0 27 16,0 1 3-16,2-2-12 0,1 1 43 0,1 0-43 16,0-2-2-16,2 1-4 0,-1-1 4 15,3 2-1-15,0-2-3 0,1-2 1 0,0-1-8 16,3 0 6-16,-1-1 2 0,1 0-1 0,1-3-5 15,-1 3 5-15,1-5 3 0,-1 2-11 0,1-3 1 16,1 0 10-16,-1-1-1 0,2 0 0 0,-1 0-2 16,-3-5-4-16,5 2 6 0,-2 1-2 0,0-1 44 15,1-1-54-15,-3-4 33 0,1 1-33 0,-1 0 38 16,5 2-49-16,-4-2 50 0,0-1-49 0,0-1 47 16,1 0-46-16,-2 0 44 0,1-1-46 0,1-1 46 15,0 2-47-15,1-2 46 0,-3-2-48 0,2 1 47 16,-1-4-49-16,0 0 52 0,-2-1-51 0,2-1 42 15,0 0-46-15,1-1 53 0,0 0-49 0,-2-1 48 16,3 0-52-16,-1-1 49 0,1 0-43 16,1 1 47-16,0-3-49 0,-1 4 48 15,0-4-48-15,-16-2 46 0,29 4-53 0,-29-4 56 16,27 4-48-16,-27-4 44 0,27 3-96 0,-10-1 103 16,-1 0-43-16,-16-2 46 0,34 1-57 0,-14-1 59 15,-2-1-49-15,5-1 46 0,2-1-50 0,-1 0 48 16,0-1-48-16,1-1 55 0,0-1-52 0,0 2 49 15,0-2-7-15,1-2-4 0,-1 1-7 0,0 0-4 16,5 0 5-16,-1-2-45 0,-4 2 50 16,1 0-48-16,-2 0 62 0,1 1-55 0,-2-1 52 15,2 1-52-15,-2-1 50 0,1 1-52 0,-2-1 51 16,3 0-52-16,-2-1 52 0,1 1-57 0,1-1 57 16,0-1-48-16,2-2 46 0,0 0-81 0,2 1 38 15,-5-2 2-15,3 1 10 0,-4 0 0 0,4-1 1 16,-2 1 1-16,-4 1 1 0,4-2 0 0,-4 1 0 15,2-1 0-15,-4 2-4 0,6-4 0 0,0 0 8 16,-2 0 3-16,-1 0-3 0,2 0 2 0,1-1-6 16,-4 0 0-16,1-1 11 0,2 1-2 0,-1-1-1 15,0 0 0-15,-3 0-2 0,2 0-1 16,1 0-2-16,-1-1 1 0,1 0-7 0,-1 1 3 16,1-3 4-16,-1 0 0 0,2 1-2 0,-1-1 0 15,2-2-5-15,-3 1 1 0,1 0 8 16,2 0-4-16,-3 1 48 0,3-1-56 0,-5 1 48 15,5 0-69-15,-3-1 68 0,-2 2-55 0,3-2 49 16,-1 3-59-16,-2 0 11 0,1-1 4 0,-1 0 2 16,-2 4 2-16,2-4-6 0,1 0 2 0,-4 4 9 15,3-4-1-15,-4 3-1 0,0-1 2 16,-1 0-1-16,3 0 2 0,-1-2 0 0,0 0 1 16,-3 2-18-16,2-1 28 0,2-3-13 0,-5 2 12 15,1 0-5-15,-3 0 12 0,2 0-14 0,-1-3 14 0,0 1-15 16,-1-1 15-16,1-4-14 0,-1 0 0 15,-4 4-1-15,4-3 9 0,-3 1-12 0,-2-1 7 0,3 0-2 16,-4-1 6-16,4-3-1 0,-3-1 5 16,-1 3-7-16,2 0-3 0,-5 0-10 0,3-1 13 15,-1 0-13-15,-2-2 2 0,0 3 4 16,0-2 3-16,-2-1 0 0,0 1 2 0,-2 0 3 16,0-2-1-16,0-2 1 0,-2 0-4 0,-1-2 6 15,-3 1-8-15,0 3-3 0,-1-3 0 0,1 1 0 16,-4 0-3-16,0 0 1 0,-3 0 0 0,0 1 1 15,-4 1-1-15,2 2 6 0,-4-3-6 0,1 2 12 16,-2 0-10-16,1 1 0 0,-2 0 0 16,1 2 0-16,-2 1 8 0,1-1-12 0,0 1 10 15,0-2-1-15,-1 2-3 0,-2 0-10 0,1 2 9 16,0-1 0-16,-2 0-2 0,0 4-1 0,0 0 0 16,-4 1 0-16,2 1 0 0,-1 1 0 0,-3 3 11 15,2-1-9-15,-1 1 0 0,-3 1-2 0,2 0 1 16,-3 1 1-16,1 3-13 0,-3-1 15 0,2 2-1 15,-3-1-1-15,3 1-1 0,-2 2 1 0,2-1 0 16,0 3-1-16,-2-1 0 0,4 1-2 0,-2-1 2 16,0 4-2-16,5 0 0 0,-7 1 0 0,-1 1 0 15,1 0 1-15,0 3-2 0,2-1 2 0,-2 3-1 16,0 0-2-16,2 2 0 0,-2 2 1 0,0 2-6 16,-1 1 9-16,-3 2-7 0,-5 7 9 15,0 2-8-15,-1 1 9 0,4 0-8 0,1 2 8 16,-2 3-12-16,4-1-15 0,1 0-36 0,-1 2-35 15,3 2-1-15,-2 3-74 0,1 1-17 0,-1 2-69 16,-2-1-588-16,0 2-430 0</inkml:trace>
  <inkml:trace contextRef="#ctx0" brushRef="#br0" timeOffset="26163.72">14524 3019 277 0,'-14'-5'549'0,"14"5"-174"0,0 0-69 16,-16-6-74-16,16 6-42 0,0 0-33 0,-15-6-21 0,15 6-16 0,0 0-12 0,0 0-69 15,-12-6 24-15,12 6-5 0,0 0-14 16,0 0-19-16,0 0 12 0,0 0-44 0,0 0 45 15,0 0-36-15,7-13 42 0,-7 13-48 0,25-9 49 16,-8 4-48-16,4-3 43 0,1 0-47 0,6-1 49 16,3-1-59-16,-1-1 49 0,1 1-47 0,2-1 38 15,-1-2-37-15,1 1 35 0,-1-1-47 0,1 0 54 16,-1 0-46-16,-1-1 48 0,-1 1-52 16,-2 0 50-16,-2 1-46 0,-6 3 41 15,0 1-48-15,-7 0 48 0,-1 2-46 0,-12 6 37 0,18-7-37 16,-18 7 43-16,0 0-78 0,0 0 42 0,0 0-48 15,0 0 0-15,-9 12-2 0,-5-1-5 0,-6 2-4 16,-3 5-7-16,-4 1-23 0,-2 1-25 16,-3 1-24-16,-1-1-17 0,2 0 5 0,-1 1 26 15,0 0 22-15,1-3 14 0,2 0-11 0,-1 0 58 16,3-2 20-16,4 0 44 0,-2-2 115 0,6-3 78 16,2 0 0-16,1-3-22 0,3-1-31 0,13-7-29 15,-17 11-25-15,17-11-20 0,-13 7-14 0,13-7-12 16,0 0 4-16,0 0 8 0,-11 9 6 0,11-9 3 15,0 0-8-15,0 0 0 0,20-6-4 16,-6 2-16-16,4-5 0 0,4-1 6 0,3-2-14 16,5-1-43-16,0-2 49 0,0 0-46 0,2-1 38 15,-1 0-47-15,1 0 45 0,-1-2-44 16,2 2 40-16,-3-1-42 0,-1 0 42 0,2 1-44 16,-3 0 34-16,-2 0-37 0,0 1 17 0,-1 0-67 15,-6 2 26-15,0 0-60 0,-2 1-23 0,-3-2-100 16,-2-1-151-16,-3 3-209 0,-2 0-120 0</inkml:trace>
  <inkml:trace contextRef="#ctx0" brushRef="#br0" timeOffset="26436.88">15156 2657 210 0,'0'0'550'0,"-13"-7"-192"0,13 7-64 0,-19-6-64 15,19 6-42-15,-26-9-18 0,26 9-26 0,-29-5-24 16,29 5-16-16,-27-4-19 0,27 4-13 0,-24-5 13 16,24 5-14-16,-23-1-3 0,23 1-8 0,-18-1-11 15,18 1-8-15,0 0 4 0,-16-3-21 16,16 3-9-16,0 0-9 0,0 0 0 0,0 0 4 15,0 0-1-15,0 0-1 0,0 0-1 16,20 3-1-16,-20-3 2 0,32 4-5 0,-11 0 1 16,1 1-1-16,0 1 9 0,-1 0 19 0,1 1-33 15,-1 0-2-15,-2 2 9 0,1 1 16 0,-1 1-2 16,-3-1 6-16,0 2 0 0,-3 1 2 16,-1 2 24-16,-1-1-22 0,-3 4 11 0,-2 1-26 0,-2 2 23 15,-4-1-23-15,-2 4 16 0,-4 1-7 16,-1 5-11-16,-5-1 47 0,1 0-66 0,-1-2-53 0,0-7-47 15,5-1-38-15,1-4-66 0,6-15-134 16,-9 16-443-16,9-16-324 0</inkml:trace>
  <inkml:trace contextRef="#ctx0" brushRef="#br0" timeOffset="27051.48">15487 2663 570 0,'0'0'574'0,"5"-17"-139"0,-5 17-103 0,0 0-59 15,4-19-49-15,-4 19-46 0,0 0-50 0,0 0-19 16,-2-18-19-16,2 18-19 0,0 0-12 16,0 0-11-16,-13-7-8 0,13 7-2 0,0 0-14 0,-20 8-1 15,20-8 1-15,-18 13-1 0,8-3-4 0,4 2-7 16,-1 0-7-16,2 1-1 0,5-13 4 16,-6 24 0-16,6-24-3 0,4 25 0 0,1-11 23 15,2-1-27-15,4 3 23 0,2-2-30 0,2-2 18 16,1 2-16-16,0-2 21 0,2 0-18 0,-2-2 16 15,1-1-27-15,-4-2 21 0,0 1-18 0,-2-1 25 16,-11-7-26-16,20 10 24 0,-20-10-24 0,13 11 24 16,-13-11-18-16,9 8 16 0,-9-8-21 0,0 0 27 15,7 17-19-15,-7-17 17 0,-7 14-23 0,7-14 12 16,-13 17-12-16,5-8-30 0,-3 0-29 0,11-9-17 16,-17 9-5-16,17-9 3 0,0 0-15 15,-17 3-37-15,17-3 40 0,0 0 4 16,-5-16 34-16,5 16-11 0,4-20 9 0,1 7 11 15,1 0 18-15,-1-1 0 0,3 1 9 0,-3 1 20 16,-5 12 9-16,14-19 4 0,-14 19-6 0,9-15 17 16,-9 15-4-16,8-12-1 0,-8 12 6 0,0 0-2 15,7-10-5-15,-7 10-2 0,0 0-1 0,0 0-2 16,0 0-2-16,14-7 2 0,-14 7-9 16,0 0 1-16,0 0 9 0,14 10 40 0,-14-10-48 0,10 9 38 15,-10-9-51-15,9 12 46 0,-9-12-43 16,11 11 49-16,-11-11-45 0,13 9 52 0,-13-9-45 0,13 8 58 15,-13-8-33-15,14 6 55 0,-14-6-28 0,0 0 34 16,21 1-19-16,-21-1 12 0,16-5-32 16,-16 5 12-16,17-10-27 0,-17 10 10 0,15-16-28 15,-15 16-1-15,10-20-6 0,-10 20-2 16,5-23-6-16,-5 23 0 0,-2-24-4 0,2 24-3 16,-9-22-14-16,0 11-42 0,-3 2-57 0,1 2 2 15,-4 1 4-15,2 2 1 0,13 4 13 0,-25-9-1 16,25 9 4-16,-18-6-41 0,18 6-87 0,-14-5-61 15,14 5-31-15,0 0-181 0,-9-11 45 0</inkml:trace>
  <inkml:trace contextRef="#ctx0" brushRef="#br0" timeOffset="27627.57">15709 2631 872 0,'0'0'360'0,"0"0"-47"0,12-12-64 0,-12 12-44 16,0 0-20-16,9-11-27 0,-9 11-29 0,0 0-24 16,0 0-26-16,11-8-11 0,-11 8-10 15,0 0-12-15,0 0-6 0,0 0-1 0,0 0 1 16,0 0-1-16,13 7-8 0,-13-7-6 0,5 19-3 0,-1-6 5 15,-1 4-10-15,2 4-1 0,1 1-2 16,0 6 26-16,4 3-33 0,-1 0 21 0,-1 0-15 16,3 1 12-16,-2-2-4 0,1 1-3 0,1-2 42 15,-2-1-64-15,2 0 2 0,-2-5 8 0,-1 1-1 16,-1-2-1-16,0-1 2 0,1-3-4 16,-3-3-3-16,-1-1-1 0,-4-14-12 0,5 21-15 0,-5-21-24 15,0 0-24-15,0 20-22 0,0-20-13 16,0 0-19-16,0 0-8 0,-16 3 27 0,16-3 20 15,-18-9 57-15,7 1 14 0,-1-2 55 0,-2-1 11 16,1-2-6-16,1 1 4 0,2 1 11 16,0 1-12-16,1 0-8 0,1-1 4 0,8 11-13 0,-10-16-53 15,10 16 58-15,-3-14-52 0,3 14 50 0,3-18-51 16,-3 18 49-16,9-22-49 0,-2 10 47 16,2-3-49-16,3 1 50 0,0-3-56 0,2 0 50 0,1 1-41 15,4-6 47-15,-1 1-56 0,1-3 58 0,-1 3-49 16,0-2 42-16,-2-2-41 0,0 4 49 15,-4 2-40-15,0 1 57 0,-3-1-27 0,-1 1 56 16,-3 3-28-16,1 1 26 0,-6 14-33 16,6-24 18-16,-6 24-23 0,4-19 22 0,-4 19-29 15,0 0 20-15,1-23-30 0,-1 23-1 0,0 0-3 16,-2-17 5-16,2 17-9 0,0 0-3 0,0 0 2 16,-5-13 3-16,5 13-4 0,0 0-7 0,0 0 0 15,0 0 2-15,-12 17-1 0,12-17 2 0,-3 24 0 16,3-24-1-16,-1 33 0 0,2-13 1 0,0 2 20 15,1 3-28-15,3 0 18 0,-1 1-13 0,0-1 19 16,1-1-3-16,0-2-2 0,1 0-8 16,1-2-2-16,-1-3 5 0,0-2 0 0,-1-2-5 15,-5-13-8-15,11 18-30 0,-11-18-29 0,10 9-29 16,-10-9-26-16,0 0-32 0,0 0-51 0,16-8-156 16,-16 8-394-16,3-19-276 0</inkml:trace>
  <inkml:trace contextRef="#ctx0" brushRef="#br0" timeOffset="28140.19">16011 2737 729 0,'0'0'423'16,"-20"-12"-85"-16,20 12-73 0,-17-11-43 0,17 11-50 16,-12-7-29-16,12 7-31 0,0 0-24 0,-10-9-16 15,10 9-20-15,0 0-7 0,0 0-8 0,0 0-13 16,0 0-13-16,13-6 7 0,-13 6 42 0,0 0-52 16,27 3 43-16,-27-3-49 0,24 7 44 0,-24-7-48 15,26 8 42-15,-12-2-46 0,-14-6 43 16,24 10-46-16,-24-10 35 0,22 10-38 0,-22-10 43 15,21 10-53-15,-21-10 47 0,17 10-39 0,-17-10 42 16,16 7-45-16,-16-7 44 0,14 6-41 0,-14-6 44 16,0 0-38-16,16 7 42 0,-16-7-32 0,0 0 41 15,16 1-12-15,-16-1 2 0,0 0 1 0,0 0-6 16,16-6 0-16,-16 6-5 0,0 0-3 16,10-8 0-16,-10 8-5 0,0 0-1 0,9-9-4 15,-9 9-3-15,0 0-4 0,0 0 3 16,0 0-2-16,11-9 0 0,-11 9-6 0,0 0-2 0,0 0-1 15,0 0 6-15,0 0 0 0,0 0-1 16,20-1 1-16,-20 1-1 0,0 0 0 0,0 0 0 16,18 5-3-16,-18-5 5 0,0 0 0 0,17 3 3 15,-17-3-4-15,0 0 3 0,24 0-1 0,-24 0 6 16,22-6-1-16,-9 2 3 0,2-4 1 0,0-2 1 16,1-2-1-16,-1-2-1 0,-1-1-4 0,-1-2 2 15,-1 0 4-15,-2-1 8 0,-2 0 4 0,-3 3-6 16,-2 1 6-16,-3 14 0 0,3-23-6 0,-3 23-6 15,-5-20-4-15,5 20-5 0,-15-16-5 0,15 16 0 16,-21-8-3-16,21 8-3 0,-25-4 1 16,25 4-6-16,-20 0 3 0,20 0-35 0,-18 0-27 15,18 0-22-15,0 0-7 0,-17 3-11 0,17-3 6 16,0 0 10-16,0 0 6 0,0 0 3 16,0 0-11-16,0 0-4 0,0 0-9 0,0 0-135 15,0 0-431-15,8-14-203 0</inkml:trace>
  <inkml:trace contextRef="#ctx0" brushRef="#br0" timeOffset="28642.8">16493 2503 482 0,'0'0'492'0,"0"0"-120"0,-18-7-104 0,18 7-55 0,0 0-42 0,-16-5-35 0,16 5-30 0,0 0-22 15,0 0-6-15,0 0-32 0,0 0-4 16,-16-2-11-16,16 2-10 0,0 0 4 0,0 0-15 16,0 0-5-16,9 15 10 0,-9-15-3 0,13 10-2 15,-13-10 1-15,17 12-1 0,-17-12 3 0,19 7 13 16,-19-7 24-16,20 6 31 0,-20-6 17 0,19 2 22 15,-19-2 14-15,21-3 5 0,-21 3-3 0,21-11-12 16,-9 4-17-16,-2-3-16 0,-1 0-13 16,0-2-12-16,-2 0-13 0,-4-4-11 0,-3 16-12 15,1-27-6-15,-5 13-19 0,-5-2-51 0,-6 2-71 16,-3 2-58-16,-8-3-58 0,0 8 46 0,-3 4-17 16,0 2 23-16,-1 1 11 0,2 0-46 0,3 0-147 15,6-1-266-15,19 1-161 0</inkml:trace>
  <inkml:trace contextRef="#ctx0" brushRef="#br0" timeOffset="29580.72">16804 2345 549 0,'0'0'503'15,"0"0"-64"-15,19 1-164 0,-19-1 19 0,0 0-74 0,0 0 12 16,0 0-79-16,0 0 3 0,0 0-43 15,0 0 3-15,0 0-44 0,0 0 7 0,0 0-28 16,0 0 9-16,0 0-25 0,-27 6-9 0,27-6-9 16,-22 12-1-16,6-1-3 0,2 0-3 0,1 1-1 15,1 0-3-15,2-1-1 0,1 2-1 0,2-1 0 16,2 1-5-16,5-13 4 0,-6 22 10 16,6-22-12-16,0 18-6 0,0-18 3 0,5 17-3 0,-5-17 2 15,9 10 0-15,-9-10 3 0,16 4 0 16,-16-4 0-16,18-2 0 0,-18 2-1 0,25-9 0 15,-13 2 3-15,1-1 8 0,-3 0 9 16,-10 8 3-16,18-13 8 0,-18 13 10 0,12-12-7 16,-12 12 1-16,0 0-4 0,14-12-1 0,-14 12-8 15,0 0-5-15,0 0-7 0,9-10-7 0,-9 10-4 16,0 0 2-16,0 0 3 0,0 0-1 0,0 0-3 16,12 6 2-16,-12-6-1 0,0 0-4 0,8 14-1 15,-8-14-2-15,0 0-2 0,9 10-1 0,-9-10-1 16,0 0 0-16,9 10-1 0,-9-10 1 0,0 0 4 15,13 7 6-15,-13-7 0 0,0 0-1 0,0 0 2 16,0 0 0-16,0 0 0 0,17-2-1 16,-17 2 1-16,0 0-1 0,0 0-1 0,0 0 1 15,10-8 17-15,-10 8-29 0,0 0-7 0,0 0 0 16,0 0 3-16,0 0 2 0,0 0-8 0,0 0 4 16,0 0 3-16,17 3 3 0,-17-3 0 0,0 0 1 15,0 0 6-15,11 9 1 0,-11-9 2 16,0 0-2-16,0 0 2 0,0 0 14 0,11 7 27 15,-11-7 33-15,0 0 23 0,0 0-14 0,0 0-16 16,0 0-14-16,0 0-15 0,0 0-2 0,0 0-5 16,-8-19-7-16,8 19-4 0,-10-15 2 0,10 15-8 15,-11-17-2-15,11 17 4 0,-12-19-8 0,12 19 5 16,-10-19-9-16,10 19 4 0,-6-18-8 0,6 18 2 16,0 0-23-16,-4-21-3 0,4 21-16 0,4-14 7 15,-4 14-17-15,9-11 16 0,-9 11-19 16,14-8 19-16,-14 8-11 0,14-5 26 0,-14 5-14 15,18-2 24-15,-18 2-18 0,0 0 17 0,22-2-10 16,-22 2 22-16,0 0-17 0,23 3 23 0,-23-3-21 16,0 0 21-16,23 0-16 0,-23 0-1 0,16 1 4 15,-16-1 5-15,18-1 6 0,-18 1 3 0,0 0 2 16,22-5 22-16,-22 5 1 0,13-6 20 0,-13 6-15 16,12-7 11-16,-12 7-16 0,11-10 9 15,-11 10-12-15,10-14 11 0,-10 14-7 0,7-11 5 16,-7 11 6-16,0 0 4 0,8-16 3 15,-8 16 1-15,0 0-1 0,0 0-6 0,1-21-4 0,-1 21-4 16,0 0 13-16,-8-12-22 0,8 12-5 16,0 0-10-16,-14-7 3 0,14 7-7 0,0 0 2 15,-22 4-13-15,22-4 10 0,-18 11-11 0,18-11 3 16,-18 15-6-16,11-4 9 0,0 1-3 0,0 1 4 16,4 1-6-16,1 2 4 0,2-16-1 0,-1 32 0 15,4-13 1-15,2 1-3 0,3 1 4 0,2-2 7 16,3-1-2-16,2-2-7 0,1-1-1 0,3-4 2 15,2 0 1-15,0-4-20 0,3-2-73 0,-3-5-80 16,5 0-119-16,0-5-12 0,-4-4-148 16,-1 0-465-16,-1-4-563 0</inkml:trace>
  <inkml:trace contextRef="#ctx0" brushRef="#br0" timeOffset="30383.6">15883 3500 493 0,'0'0'456'0,"-25"-4"-52"0,25 4-133 16,-28-1-4-16,28 1-101 0,-29 0 14 0,29 0-78 16,-27 0 25-16,27 0-62 0,-20 1 38 0,20-1-73 15,0 0 28-15,-25 0-43 0,25 0 34 0,0 0-58 16,0 0 56-16,-20 0-53 0,20 0 39 0,0 0-37 15,0 0 56-15,0 0-24 0,0 0 54 0,21-4-27 16,-5 0 27-16,7-2-12 0,7-3 21 16,4-1-11-16,5-2 17 0,13-5-7 0,4-4-7 0,3-3-10 15,5-1-13-15,1-1-11 0,2-2-12 0,1 0-6 16,1-2-5-16,-1 1 17 0,0 1-32 0,-2 0 44 16,-3 2-45-16,1-1-2 0,-4 2-1 15,-3 3-3-15,-3 0-7 0,-2 3 7 0,-4 0-6 16,-11 4 7-16,-2 2-10 0,-3 1 9 15,-3 1-9-15,-7 3 8 0,-2 1-6 0,-7 1 0 16,2 1-4-16,-15 5 7 0,20-7-12 0,-20 7 6 16,0 0-26-16,16-4-26 0,-16 4-17 0,0 0 1 15,0 0-10-15,0 0 17 0,0 0-43 0,-19 8 25 16,19-8-65-16,-17 11 29 0,6-4-15 16,-1 0-33-16,-2 1-97 0,0 1-176 0,-1-1-190 0,-2 3-162 15</inkml:trace>
  <inkml:trace contextRef="#ctx0" brushRef="#br0" timeOffset="30964.7">15615 3727 258 0,'0'0'361'0,"0"0"-5"0,0 0-62 0,0 0-20 0,0 0-64 0,0 0-31 0,0 0-9 0,0 0-39 0,0 0 1 15,0 0-18-15,11-8-17 0,-11 8-21 0,19-7 3 16,-19 7-8-16,27-11-5 0,-9 2-4 15,4 1-10-15,6-5-1 0,1 1-2 0,2-2-12 16,2-2 10-16,4 0 6 0,9-6 0 0,3-2-3 16,5-2-1-16,3-2-29 0,2-1 11 0,4-2-17 15,0-1 16-15,-2 2-19 0,6-2 22 0,1-1-4 16,0 1-5-16,-1 1-2 0,-1 2-5 0,-1-3 41 16,0 3-61-16,-1 0 9 0,-2 2-1 0,0-1-2 15,-4 3-18-15,-1 2 9 0,-4 1-7 0,-5 1 20 16,-8 5-20-16,-4 1 18 0,-3 0-18 15,-3 2 16-15,-3 3-33 0,-7 2-8 16,-1 0-71-16,-6 3 23 0,-13 5-60 0,19-8 18 16,-19 8-65-16,12-8-115 0,-12 8-138 0,0 0-176 15,0 0-152-15</inkml:trace>
  <inkml:trace contextRef="#ctx0" brushRef="#br0" timeOffset="49355.8">26304 7927 510 0,'0'0'543'0,"0"0"-151"0,0 0-93 0,0 0-47 16,0 0-37-16,0 0-31 0,0 0 1 0,0 0-73 15,0 0-4-15,0 0-33 0,0 0 11 0,0 0-42 16,0 0 13-16,0 0-30 0,0 0 16 0,0 0-27 15,0 0 24-15,0 0-27 0,0 0 15 16,0 0-9-16,0 0 19 0,0 0-18 0,4-16 13 16,-4 16-16-16,0 0 4 0,0 0 15 15,0 0-2-15,0 0-19 0,0 0 24 0,0 0 9 16,0 0-6-16,0 0 0 0,0 0-5 0,0 0 0 16,0 0-3-16,0 0-1 0,0 0 1 0,0 0-5 15,0 0-6-15,0 0 0 0,0 0 0 0,0 0 0 16,0 0 1-16,0 0-1 0,0 0-2 0,0 0-1 15,0 0 1-15,0 0-5 0,0 0-2 0,0 0-1 16,-11-7-2-16,11 7 3 0,0 0 4 0,0 0 1 16,0 0 5-16,-8-12-8 0,8 12 12 0,0 0 10 15,-8-13-9-15,8 13-11 0,0 0 9 16,-9-13-2-16,9 13-3 0,0 0-3 16,-8-16-3-16,8 16-4 0,-7-14-5 0,7 14-17 15,-9-14 31-15,9 14-35 0,-7-18 30 0,7 18-27 16,-9-18 27-16,9 18-28 0,-11-19 26 0,11 19-37 15,-11-23 38-15,11 23-25 0,-11-25 25 0,3 14-30 16,1-1 32-16,1 1-27 0,-2 0 26 0,1 0-24 16,-1 0 1-16,0 1-8 0,1-1 18 0,-3 0 5 15,2 2-3-15,-3-1 3 0,2 0 0 0,-1 1 0 16,-1-2-1-16,1 1 8 0,-2 2-20 0,1-1 16 16,-1-1-2-16,1 3 0 0,-2-3-2 15,-1 1 1-15,1 2-5 0,-1-3 4 16,-1 1 0-16,-1 1-11 0,-1-2 11 0,0 0-5 15,2 2 5-15,-4-2-3 0,2 2 1 0,-1-1-1 16,-3 0-1-16,1 1-1 0,0 0-28 0,-1 0 20 16,0 1 54-16,0 0-52 0,-2 1 36 0,1 0-38 15,-2 0 34-15,1 1-39 0,0-1 36 0,-2 2-35 16,2 0 22-16,-2 0-26 0,0 0 40 0,0 1-43 16,-2-2 35-16,3 3-33 0,-3-1 28 0,-1 0-29 15,1 1 5-15,0 1 2 0,-2 0-8 0,2 1 12 16,-4 1 6-16,1-1-2 0,-1 2 2 15,-4 1 0-15,0 0-1 0,0 0 1 16,-1 2 0-16,1-2-11 0,2 2 46 0,-2-2-43 16,7 1 38-16,-1-1-41 0,-1-1 37 0,2 3-38 15,0-5 36-15,0 4-40 0,-2-3 14 0,0 2-22 16,1 0 52-16,1-2-45 0,1 1 4 0,-3 1 5 16,2-1 0-16,0-1 2 0,-1 2 0 0,0 0 3 15,0 0-11-15,2 0 17 0,-3 1-8 0,-5 1 4 16,2 0-3-16,1 2 3 0,-1-2 0 0,0 1 0 15,2 3 0-15,-1-3-10 0,1 1 7 16,1 2 3-16,4-3 5 0,-3 3 28 0,5-2-39 16,0 1 36-16,0 0-41 0,1 0 36 15,1 1-33-15,-1 0 19 0,0 0-20 0,2 2 34 16,0-1-38-16,0 2 29 0,1-1-34 0,2 4 37 16,-1-2-36-16,1 1 35 0,-2 3-58 0,3-1 62 15,1 1-41-15,0-1 41 0,0 4-7 0,0 1-1 16,2 1-2-16,-1 1-1 0,3 1-1 0,2-3-3 15,-2 7-12-15,2-2 10 0,1 2 2 0,0 1-3 16,1 1-37-16,1 1 42 0,1 3-36 0,0-2 38 16,1 2-34-16,1 1 35 0,1 0-46 0,1-1 53 15,1 1-41-15,0-4 41 0,1-1-4 0,1 5-3 16,0 0-29-16,1-2 32 0,1 1-5 16,0-6 0-16,1 4 0 0,3 0-1 15,-1 0 4-15,0 0-10 0,3-2-1 0,0 1 1 16,1 0-3-16,1 0 2 0,1 0 1 0,1 0-1 15,0-2-11-15,1 1 16 0,1-1 0 0,2 1-2 16,1-3-4-16,0 2 4 0,2-3 3 0,1 0-6 16,1-1 1-16,2 0 0 0,-1-1-12 0,2 0 14 15,0-3 4-15,3 1-6 0,1-2 2 0,1-1 1 16,2 0-2-16,1-1 7 0,1-3-6 0,2 1-14 16,0-1 17-16,-1-1 15 0,1 1-21 0,0-2 8 15,1 0-9-15,1 0 12 0,-1-1-12 16,1 1 9-16,-1-2-9 0,3 1 12 0,-1 0 0 15,0-3 27-15,0 3-21 0,3-1-11 16,-1-3 2-16,1 3 1 0,3-3 3 0,-1 4-19 16,3-3 28-16,-2 0-29 0,2-1 22 0,0 0-23 15,1-4 37-15,-1 2-40 0,4-3 26 0,-1-1-3 16,1-1-1-16,3-1-3 0,-1-1-2 0,11-4-4 16,-1 1-3-16,0-2 5 0,2-3 10 0,-4 1-53 15,3-3 44-15,-2 1-24 0,0 0 26 0,1-1-25 16,0-1-4-16,-3 1 9 0,-5-1 22 0,1-1-38 15,1 1 40-15,-1-1-26 0,-1-2 26 0,1 2-23 16,-2-2 2-16,-1 0-4 0,0 0 6 16,-1-2-1-16,-3 1 2 0,-8 1 2 15,8-3-3-15,-11 3 2 0,0-2-15 0,2-1 19 16,-1 1 1-16,-3-1-3 0,-2-2 2 0,2-1 0 16,-3 1 0-16,1-1 0 0,-3 0 0 0,1-1 7 15,-5-1-8-15,2 0-16 0,-4 0 18 0,-1 0 0 16,-4-1 0-16,1-1 11 0,-3 0-13 0,-3-1 11 15,0 1-10-15,-3-3 12 0,-3 0-15 0,1-1 13 16,-4 0-30-16,-1 1 18 0,-1 0 2 0,-4 0-1 16,2-2 0-16,-4-6 3 0,0 0-2 0,0-1-1 15,-5-1 1-15,0-1-15 0,0 1 18 0,-1 1 0 16,-3-1-1-16,-1-1-1 0,-1 2 1 0,-2-2 6 16,-2 4 4-16,-1 2-15 0,-5 0 12 15,-3-6-26-15,-3 3 23 0,2 8-9 16,-7-5 0-16,-3 4-38 0,-1-1 47 0,-2 5-50 15,-4-1 40-15,-2 1-46 0,0 1 29 0,-2 2-56 16,-4 1 32-16,1-1-32 0,1 0-12 16,-2-1-9-16,-3 1 8 0,-1-1-22 0,1-1-33 0,-3-1-63 15,2 1 28-15,-3 2-48 0,-1-3-184 0,-3 3-469 16,-2 2-498-16</inkml:trace>
  <inkml:trace contextRef="#ctx0" brushRef="#br0" timeOffset="62860.8">24118 6247 270 0,'0'0'674'0,"0"0"-199"15,0 0-114-15,0 0-50 0,0 0-39 0,-14-4-44 16,14 4-46-16,0 0-22 0,0 0-1 0,0 0-14 16,-16-3-15-16,16 3-11 0,0 0-17 0,0 0-14 15,-13-5 16-15,13 5-23 0,0 0 5 0,0 0-21 16,-16-7 19-16,16 7-26 0,0 0 13 16,-11-7-35-16,11 7 12 0,0 0-25 0,-9-11 22 15,9 11-34-15,0 0-6 0,-5-17 1 0,5 17 0 16,4-20-3-16,-4 20 1 0,8-26-2 0,0 8-10 15,1 0 7-15,2-1-40 0,0 1 49 0,1-1-41 16,2 0 53-16,-1 1-48 0,0 2 50 16,0 0-47-16,0 3 38 0,-3 1-36 0,0 4 42 15,-10 8-39-15,16-15 42 0,-16 15-45 0,13-10 44 16,-13 10-43-16,0 0 44 0,18-7-46 0,-18 7 50 16,0 0-45-16,17 7 43 0,-17-7-40 0,12 12 45 15,-12-12-45-15,9 20 50 0,-9-20-12 16,6 26-12-16,-4-10 6 0,-2-16 0 0,2 28-5 15,-2-28 0-15,0 29-3 0,0-29 1 0,-3 29-2 16,3-29 26-16,-4 28-43 0,0-14 38 0,-1-1-32 16,5-13 29-16,-10 23-33 0,10-23 31 15,-10 18-31-15,10-18 31 0,-11 16-32 0,11-16 23 0,-12 11-23 16,12-11 38-16,-11 10-39 0,11-10 28 16,-12 7-24-16,12-7 30 0,0 0-29 0,-18 3 33 15,18-3-54-15,0 0 47 0,0 0-29 0,-19 1 34 16,19-1-37-16,0 0 37 0,0 0-43 15,0 0 32-15,0 0-31 0,-13-5 32 0,13 5-41 16,0 0 44-16,10-13-38 0,-10 13 7 0,17-11 2 16,-5 3 0-16,1 3 3 0,0-1 5 0,2 1-3 15,0 1-10-15,1 1 14 0,-16 3-4 0,29-3 2 16,-29 3-2-16,33 3 4 0,-16-1 32 0,0 2-39 16,-2 2 30-16,3 2-53 0,-3 1 48 15,0 1-24-15,-3 2 34 0,-3 0-34 0,-1 1 31 16,0 2-32-16,-5 0 31 0,1 1-33 0,-4-16 32 15,2 28-45-15,-2-28 17 0,-4 31 1 0,-1-12 1 16,-1 0-1-16,-4 0 2 0,1-1-7 16,-4-1-19-16,-1 1-42 0,-2-2-44 0,-2-2-101 15,1 0-9-15,-3-4-46 0,1 1-34 0,4-5-100 16,-2-4-471-16,17-2-490 0</inkml:trace>
  <inkml:trace contextRef="#ctx0" brushRef="#br0" timeOffset="63164.76">24444 6151 543 0,'0'0'544'0,"0"0"-83"0,0 0-143 15,0 0 6-15,19 3-94 0,-19-3 11 0,0 0-41 16,7 20-23-16,-7-20-30 0,2 19-22 0,-2-19-23 16,3 22-19-16,-3-22-17 0,1 20-13 0,-1-20-11 15,4 22-7-15,-4-22-7 0,4 18 3 0,-4-18-4 16,10 18-1-16,-10-18-1 0,11 11-1 0,-11-11 14 15,15 7 32-15,-15-7-14 0,20 0 14 16,-6-2-27-16,4-8 10 0,-1-1-24 0,2-3 12 16,-1-6-27-16,0 1 13 0,0-3-18 0,-7 4-4 15,-4 1-10-15,0 0 8 0,-7 17-1 16,1-25-14-16,-1 25-44 0,-7-22 50 0,7 22-27 16,-14-17-14-16,14 17-36 0,-24-12-63 0,24 12 45 15,-25-6-51-15,25 6 31 0,-23-4-38 0,23 4-15 16,-18-4-54-16,18 4-126 0,-14-7-431 0,14 7-319 15</inkml:trace>
  <inkml:trace contextRef="#ctx0" brushRef="#br0" timeOffset="63383.65">24598 5948 935 0,'0'0'478'15,"12"-14"-55"-15,-12 14-103 0,11-14 21 0,-11 14-114 0,0 0 19 16,10-14-80-16,-10 14 27 0,0 0-68 0,0 0 30 16,9-12-67-16,-9 12 29 15,0 0-71-15,0 0 28 0,0 0-50 0,0 0 46 0,0 0-54 16,14 11 47-16,-14-11-10 0,8 27-9 15,-3-7-8-15,1 1-5 0,-1 1-17 0,0 1 10 16,3 2 1-16,1 5 26 0,-3 0-35 0,1 1 31 16,1-4-36-16,-2-2 24 0,1-1-32 0,-1 0 19 15,2-2-25-15,-2-1 33 0,1-2-34 0,-2-5-8 16,-5-14-80-16,11 19-47 0,-11-19-34 0,8 12-32 16,-8-12-66-16,0 0-194 0,12-7-463 0,-12 7-583 15</inkml:trace>
  <inkml:trace contextRef="#ctx0" brushRef="#br0" timeOffset="63845.4">24632 5834 762 0,'0'0'518'0,"-20"-11"-54"0,20 11-141 16,-14-8-12-16,14 8-117 0,0 0-5 0,-14-10-82 16,14 10 37-16,0 0-57 0,0 0 49 0,0 0-68 15,4-13 51-15,-4 13-68 0,16-7 38 0,-16 7-60 16,22-6 45-16,-22 6-62 0,23-1 48 15,-23 1-55-15,24 0 39 0,-24 0-50 0,20 1 51 16,-20-1-59-16,20 7 58 0,-20-7-53 0,18 12 54 16,-18-12-53-16,16 19 52 15,-9-8-62-15,-7-11 58 0,11 25-56 0,-6-11 50 0,2 1-53 16,-2-1 53-16,-1 0-56 0,2 1 54 0,-4-1-56 16,-2-14 48-16,9 22-45 0,-9-22 49 0,5 20-53 15,-5-20 53-15,5 16-52 0,-5-16 53 0,0 0-51 16,5 16 51-16,-5-16-58 0,0 0 59 0,0 0-52 15,5 15 53-15,-5-15-36 0,0 0 60 16,0 0 2-16,0 0-1 0,0 0-11 0,0 0-19 16,0 0 0-16,0 0-48 0,0 0 49 0,12-6-49 15,-12 6 50-15,9-12-50 0,-9 12 49 0,6-12-52 16,-6 12 40-16,7-10-25 0,-7 10-12 16,0 0 46-16,13-14-45 0,-13 14 50 0,0 0-55 15,15-9 49-15,-15 9-50 0,0 0 40 0,16-4-38 16,-16 4 50-16,0 0-47 0,21 6 49 0,-21-6-51 15,17 11 50-15,-17-11-48 0,19 17 47 0,-7-3-13 16,-4 2 8-16,1 1-4 0,1 2-8 0,-4-1-40 16,1 0-85-16,0-4-92 0,2-2-122 15,0 0-720-15,-1-3-802 0</inkml:trace>
  <inkml:trace contextRef="#ctx0" brushRef="#br0" timeOffset="64285.58">25534 6198 382 0,'0'0'507'0,"0"0"-106"0,15-14-79 16,-15 14-94-16,14-20-18 0,-5 8-53 0,2-4 5 15,0-3-45-15,0 0 18 0,3-6-49 16,-3 0 37-16,-1 3-36 0,0 1 75 0,-5 2-53 16,1 0 61-16,-3 5-68 0,-3 14 45 0,0-24-56 15,0 24 28-15,-7-19-51 0,7 19 30 0,-15-10-67 16,15 10 41-16,-25 3-63 0,4 4 47 16,0 5-11-16,-4 4-7 0,-1 3-18 0,2 1 4 15,1 2-4-15,2 1-13 0,2-1 4 0,2 1 1 16,5-5-3-16,5-1 19 0,0-3-27 0,7-14 15 15,-5 20-19-15,5-20 26 0,5 14-50 0,-5-14 48 16,0 0-18-16,20 3 24 0,-6-12-21 0,2-3 6 16,6-7 0-16,-2-5-14 0,0-4 11 0,-1-5-42 15,-2-4 46-15,0-12-44 0,-4-2 47 16,-6 3-4-16,-5 0-16 0,-4-1-21 0,-6-11 5 16,-5 8-33-16,-5 2-23 0,-2 2-54 0,-4 8-88 0,0 10-9 15,0 4-106-15,-4 3-202 16,2 6-297-16,-1 3-409 0</inkml:trace>
  <inkml:trace contextRef="#ctx0" brushRef="#br0" timeOffset="65097.54">25866 5874 587 0,'0'0'583'0,"0"0"-192"0,0 0-51 0,0 0-104 16,6-15 21-16,-6 15-76 0,0 0 25 0,0-18-64 15,0 18 45-15,-4-16-69 0,4 16 50 0,-8-14-76 16,8 14 43-16,-12-12-69 0,12 12 42 0,-16-9-73 16,16 9 53-16,-22-5-67 0,22 5 31 0,-25 1-43 15,10 5 49-15,-2 2-61 0,0 2 45 0,1 2-54 16,2 2 41-16,0 1-45 0,4 1 52 15,1-1-55-15,0-1 51 0,4 0-54 0,5-14 53 16,-4 25-57-16,4-25 53 0,4 20-15 0,-4-20 6 16,9 15-5-16,-9-15-6 0,20 8-46 15,-20-8 57-15,28-3-52 0,-8-4 56 0,0 0-52 16,0-1 45-16,-4 0-42 0,-3 1 58 0,0 0-34 16,-13 7 64-16,17-11-44 0,-17 11 48 0,11-7-45 15,-11 7 36-15,0 0-49 0,12-8 36 0,-12 8-52 16,0 0 42-16,0 0-45 0,0 0 41 0,0 0-44 15,0 0 41-15,2 17-46 0,-2-17 35 0,0 0-30 16,0 20 36-16,0-20-40 0,0 0 41 0,4 19-50 16,-4-19 39-16,0 0-49 0,8 11 50 15,-8-11-51-15,0 0 53 0,21-1-49 0,-21 1 49 16,18-10-44-16,-6 2 50 0,0-1-47 0,-3 0 49 16,-9 9-49-16,18-14 39 0,-18 14-31 0,11-11 49 15,-11 11-45-15,0 0 46 0,12-9-53 16,-12 9 48-16,0 0-49 0,0 0 46 0,0 0-47 15,13 8 48-15,-13-8-49 0,2 14 47 0,-2-14-43 16,5 16 13-16,-5-16-9 0,7 14 49 0,-7-14-51 16,7 13 37-16,-7-13-35 0,13 7 48 0,-13-7-49 15,0 0 43-15,25-6-44 0,-11-1 46 16,-4-2-46-16,4-4 44 0,-2-1-46 16,-2-1 48-16,-1-4-50 0,1 1 46 0,-4-2-42 0,1 0 45 15,-3-1-3-15,-1 5-18 0,1 0-26 0,-4 16 37 16,3-26 20-16,-3 26-3 0,2-19 6 0,-2 19-5 15,0 0-8-15,2-21-6 0,-2 21-6 0,0 0-5 16,0 0-11-16,0-16 8 0,0 16-5 16,0 0 5-16,0 0-5 0,2 18 5 0,-2-18-4 15,0 26 2-15,2-8-2 0,1 3-16 0,1 2 10 16,2 2 5-16,4 2 6 0,-1 3-4 0,2-2 1 16,3 1 0-16,1 0 37 0,-1-3-46 15,1 0 38-15,-1-3-53 0,-5-3 51 0,0-2-47 16,-3-1 45-16,-1-1-40 0,-5-16 37 0,0 28-40 15,-3-12 48-15,-5 5-8 0,-9 0-45 0,-4 1 30 16,-4 1-44-16,-4-4 12 0,-5 0 6 16,0-1-71-16,-3-3-55 0,1-2-63 0,-1-3-98 15,5-4-111-15,5-1-628 0,8-5-793 0</inkml:trace>
  <inkml:trace contextRef="#ctx0" brushRef="#br0" timeOffset="65671.61">24546 6922 386 0,'-21'3'583'0,"21"-3"-159"0,0 0-114 0,-19 4-77 16,19-4-36-16,0 0-51 0,0 0-28 0,-14 5-13 16,14-5 11-16,0 0-3 0,0 0 10 0,0 0-18 15,0 0 11-15,22 2 6 0,-22-2-5 0,32-1-8 0,-7-2-10 16,3 0-3-16,9-1 4 0,3-4-16 16,6 1 6-16,13-6-4 0,2 0-11 0,4-4-12 15,3 0-1-15,1-2-2 0,6-1-6 0,0 0-2 16,2-2-20-16,-1 1-5 0,3-2 9 15,-1 2-6-15,1 1-6 0,-3-3-1 0,-5 5-5 16,0 0-2-16,-6 2-2 0,-6 1-2 16,-1 2-16-16,-16 1 14 0,-2 3 0 0,-1 2-4 15,-5-1-5-15,-9 3 3 0,-4 0-7 0,-2 1 0 16,-4 1-2-16,-15 3-41 0,21-6-31 0,-21 6-52 16,0 0-30-16,0 0-17 0,0 0-30 0,0 0 28 15,0 0 1-15,0 0 23 0,-21-5-9 0,6 9 5 16,-1 0 13-16,-4 2-62 0,-3-1-46 0,-2 3-78 15,-1-2-253-15,-6 5-119 0</inkml:trace>
  <inkml:trace contextRef="#ctx0" brushRef="#br0" timeOffset="66113.05">24837 7025 635 0,'-25'7'450'0,"25"-7"-151"0,-20 6-29 0,20-6-109 16,-18 4 14-16,18-4-86 0,0 0 28 15,-15 7-81-15,15-7 52 0,0 0-25 0,0 0 5 16,0 0-46-16,0 0 61 0,0 0-38 0,0 0 39 16,0 0-29-16,0 0 33 0,0 0-13 0,0 0 13 15,14 8-18-15,-14-8 17 0,21-3-11 0,-21 3 8 16,28-5-9-16,-11 3 0 0,1-2 11 15,5 2 2-15,-1-1 19 0,1-1-9 0,2 0 16 16,3 0-31-16,4-2 24 0,2 0-31 0,1 1 29 16,3-3-52-16,1 0 46 0,-1 1-60 0,3-1 52 15,3-1-21-15,1-1-52 0,0 0 39 0,10-3-55 16,-9 4 45-16,9-3-52 0,-9 1 3 16,2 1-7-16,-3 1 9 0,0-1-5 0,0 2 6 15,0 0 1-15,-5-2-1 0,2 2 0 0,-3-1-1 16,-1 1 0-16,-4 1 1 0,-1 0-8 15,-6 2 10-15,-2 0-5 0,-3 0 5 0,-4 2 36 0,-2-1-55 16,-16 4 44-16,23-4-51 0,-23 4 20 16,0 0-66-16,16-6-6 0,-16 6-35 0,0 0-41 15,0 0-98-15,0 0 34 0,0 0-48 0,0 0-117 16,-14-7-152-16,14 7-285 0,0 0-381 0</inkml:trace>
  <inkml:trace contextRef="#ctx0" brushRef="#br0" timeOffset="71196.41">11611 16021 101 0,'0'0'656'0,"0"0"-227"0,0 0-91 15,0 0-81-15,-8-16-47 0,8 16-35 16,0 0-31-16,-11-10-9 0,11 10-20 0,-9-9-28 15,9 9-21-15,-13-12 1 0,13 12-15 0,-14-16 3 16,5 7-3-16,0 0 3 0,-2-1 47 0,2 1-59 16,-4-4 42-16,0 1-56 0,1-1 38 0,-2 1-52 15,-1 0-1-15,1 1-5 0,-3 0 8 0,1 3-2 16,1-3-1-16,-2 3-3 0,3 2-2 16,-2-1-7-16,0 1 6 0,0 1-1 0,-1 0-1 0,0 1-2 15,0 0-8-15,-1 1 10 0,-1-1 1 16,3 3-2-16,-4-2 0 0,2 2-5 0,-2-1 5 15,0 1 41-15,1-1-50 0,-1 2 44 0,-1 0-50 16,1 0 50-16,-1 0-56 0,-4 2 51 16,1 0-56-16,0 1 54 0,-2 0-52 15,0 2 50-15,0-1-56 0,-1 4 59 0,-3-1-50 0,1 2 47 16,-1 0-49-16,2 1 46 0,2 1-52 16,2-3 1-16,2 3 11 0,-1-3 3 0,2 3 2 15,-1-1-6-15,1 1 8 0,2 0 2 0,-2-1-1 0,1 3 2 16,1-2-6-16,0 1 8 0,3-1 0 0,-2 2 3 15,1-1-22-15,2 2 16 0,1 0-11 16,-2 0 20-16,3 0-18 0,-2 0 18 0,3 1-18 16,1 0 20-16,0 2-24 0,0 1 8 0,0 0 4 15,1 2 16-15,1-2-25 0,-1 0 25 0,1 2-22 16,-1 1 20-16,1-2-21 0,1 2 22 16,1-2-25-16,0-1 24 0,2 3-18 0,0-2 20 15,2-2-10-15,1 1 4 0,0 1-1 0,1 1-1 16,1-1-1-16,0 0-2 0,1 4-1 0,1 0 0 15,1 0 0-15,-1-2-2 0,3 2 1 0,2-2 4 16,-3 0-2-16,1-1 0 0,2 1-19 16,0-1 22-16,2 0-21 0,0-2 29 0,0 1-23 15,1-2 17-15,2 1-17 0,2-2 18 0,-1 1-17 16,1-1 17-16,2 0-18 0,-1 0-3 0,2 0 24 16,4 0-24-16,-1 2 5 0,1-2 2 0,0 0-2 15,1 1 2-15,-1-3 0 0,3 1 3 0,-1 0 1 16,-1-1 2-16,3 0 0 0,-4-3 24 0,4 1-25 15,-5 0 21-15,2-2-21 0,1 0 20 0,-1-1-21 16,1 0 22-16,1-1-28 0,0-1 27 0,1 0-22 16,-1-2 22-16,3 0-20 0,-1 0 19 0,1-4-18 15,0 2 31-15,0-3 10 0,2 0-25 0,-1 0-1 16,-1 0 1-16,0 0-1 0,1-1 2 0,-2-1 0 16,0 1 1-16,0 0-2 0,0-2-3 0,-3 0-1 15,0 2 5-15,-2-2 0 0,-3 0 4 16,0-1-1-16,1 1-1 0,-3-1 0 0,0-1-1 15,0 0 0-15,4-1-4 0,-2-2 0 0,-1 0 0 16,-1 0-1-16,1-2 2 0,-2 1-2 0,1-1 8 16,-2-1-11-16,1 0 4 0,-4 1-8 0,3-1 8 15,-1-1-10-15,1 1 7 0,-4 2-10 0,0-2 8 16,1 2-6-16,-1-1 5 0,-2 1-7 0,2-1 8 16,-10 10-10-16,13-16 9 0,-13 16-8 0,13-16 8 15,-13 16 0-15,12-15 0 0,-12 15-2 16,9-16 0-16,-9 16 1 0,9-18-1 0,-9 18 0 0,9-17 1 15,-9 17-2-15,7-22 0 0,-7 22 0 0,6-24-2 16,-6 24 44-16,4-25-52 0,-4 25 46 16,4-31-52-16,-4 31 4 0,3-31-6 0,-3 31 6 15,0-30 5-15,0 30 1 0,0-29 2 0,0 11 2 16,-3 1 1-16,0 0 1 0,1-1 1 16,-1 0-4-16,-2-1 7 0,0-1-2 0,-1-2-1 15,-1 0 2-15,-2 0-3 0,1-6 3 0,-4 0-5 16,1 1 3-16,1-2-4 0,-1 0 0 15,1 1 1-15,1-1 1 0,-3 4 1 0,-1-2 1 0,4 4-1 16,-2 3 3-16,1-1 0 0,2 1 2 16,-4 1 5-16,2 1 3 0,-1 1-5 0,-1 1 4 15,0 1-2-15,-3 3-5 0,1-2 0 0,-2 1-2 16,1 0-4-16,-5 3 38 0,2 0-45 0,-3 1 33 16,-1 1-43-16,-3-1 44 0,-3 1-45 0,-3-1 41 15,-2 1-45-15,-1 1 38 0,-2 0-28 16,0 0-58-16,-1 1 24 0,1 2-11 0,3 4-62 15,1 0 33-15,-5 3-79 0,2 1 21 0,1 3-61 16,2 2-22-16,1 0-102 0,0 3-561 0,3 0-508 16</inkml:trace>
  <inkml:trace contextRef="#ctx0" brushRef="#br0" timeOffset="87081.77">14937 12562 402 0,'6'-12'335'0,"-6"12"-95"0,0 0-55 16,0 0-12-16,0 0-62 0,0 0-28 16,0 0 96-16,0 0-34 0,0 0-32 0,20 0-28 15,-20 0-8-15,0 0-5 0,14 8 10 0,-14-8-4 16,14 6-40-16,-14-6 51 0,18 8-29 0,-18-8 23 16,25 11-45-16,-11-5 16 0,1-1-6 0,2 0-2 15,1 1-5-15,3-2 0 0,2 1-5 16,-2 0-2-16,4-1 3 0,0 1-2 0,0 0-11 15,2-1-3-15,2 0-2 0,5 2-4 0,1-1-28 16,0-1 37-16,0-1-42 0,2 2 43 0,2-3-57 16,-1 1 73-16,1-1-45 0,0 1 45 15,3 1-52-15,-1 0 43 0,0-1-2 0,3 1-7 16,-1-2-6-16,1 3 14 0,2-1-10 0,2 0-2 16,0 1-50-16,2 0 51 0,1-1-46 0,0 0 52 15,12 1-50-15,-11-1 41 0,2-2-39 16,0 1 48-16,1-2-48 0,10 1 48 0,1 0-5 0,-11-2 1 15,2 0-2-15,10 0-2 0,0-2-8 16,2-2 8-16,-2 1-7 0,1-3 0 0,0-1 2 16,1 2 1-16,-4-5-1 0,-1 0 0 0,0 0-2 15,-2 0-4-15,1 0-5 0,-1-2 8 0,-1 1 0 16,0 1 1-16,-1-5-3 0,0 3-1 16,0-2-64-16,-2-1 76 0,-3-2-54 0,0 0 57 15,-1 0-61-15,-2-1 66 0,-3 1-53 0,-1-4 55 16,-1 0-54-16,-3-2 55 0,-9 3-57 0,6-4 56 15,-8 2-55-15,-1-2 61 0,-1-1-54 0,-2 0 58 16,-2-1-57-16,-1 0 61 0,-3-2-61 16,-3 1 56-16,-2 0 6 0,-5-1-1 0,0 2-8 0,-5 2 7 15,-3-1-6-15,-1 1 1 0,-3-1-11 16,-3 0 3-16,-1-1-14 0,-5-3 7 0,-3 0-6 16,-4-1 0-16,-1 0-13 0,-5 2 4 0,-2-1 0 15,-3 0-3-15,-6-5 0 0,-4 0-3 16,-3 2-54-16,-3 0 65 0,-2 1-52 0,-4 0 53 15,-1 1-49-15,-5 4 58 0,0 1-4 0,-4 0-5 16,-1 2-2-16,-5 1-5 0,-3 3 3 0,-3 1-1 16,-2 1-17-16,-4 4 10 0,-3 0 5 0,-3 3-2 15,-1 3-1-15,-1 0 0 0,-1 3-19 0,-1-1 19 16,-2 2 2-16,1 3-1 0,1-1-1 0,-4 1-6 16,0-1 5-16,-2 1-1 0,-1 1-1 0,0-1-2 15,-2 0 1-15,2 0 3 0,2 1-49 16,0 0 56-16,-1 1-53 0,-2 2 61 15,0-3-54-15,1 3 55 0,2-1-4 0,-1 1-4 16,3 1-48-16,1-2 55 0,1 2-52 0,2 0 50 16,1 2-46-16,0 2 53 0,2 3-53 0,2 2 54 15,3 3-52-15,5 3 48 0,-2 4-54 0,4 3 62 16,1 2-52-16,4 5 50 0,0-2-59 0,2 5 59 16,-1 3-6-16,6 1-6 0,0 3 1 0,0 1-3 15,6 3-4-15,2 3-50 0,3 2 56 0,5 2-49 16,3 3 49-16,8-1-53 0,3 0 62 0,5-2-54 15,6-1 57-15,4-3-56 0,6-9 54 16,3-2-17-16,4-3 8 0,4 0 1 0,5-4-4 0,3-1 2 16,6-3-11-16,3-1 3 0,6-2-2 15,3-1-1-15,13 0-47 0,2-3 43 16,7-1 10-16,4-4-1 0,3-2-3 0,4-2-3 16,4-4-48-16,4-2 54 0,3-1-54 0,5-2 55 15,2-3-55-15,-3-2 49 0,3-4-50 0,-2-2 57 16,1 0-12-16,0-4-6 0,-2-1-14 0,3 1-13 15,1-3-15-15,-1 0-17 0,1-1-13 0,-1-1-36 16,-1-2 6-16,0 0-31 0,-2-1-90 0,-1-1-144 16,-1-3-349-16,1 0-251 0</inkml:trace>
  <inkml:trace contextRef="#ctx0" brushRef="#br0" timeOffset="98055.19">10494 16140 58 0,'-18'2'449'0,"18"-2"-73"0,0 0-67 0,0 0-77 16,0 0-42-16,0 0-54 0,0 0-2 0,-15 4-47 15,15-4 11-15,0 0-57 0,0 0 40 0,0 0-44 16,0 0 22-16,0 0-42 0,0 0 27 16,0 0-38-16,0 0 28 0,0 0-50 0,0 0 52 15,0 0-46-15,0 0 39 0,0 0-35 16,0 0 40-16,-18-3-38 0,18 3 43 0,0 0-51 16,0 0 59-16,0 0-52 0,0 0 61 0,0 0-52 15,0 0 60-15,0 0-47 0,0 0 56 0,0 0-45 16,0 0 44-16,0 0-42 0,0 0 34 0,0 0-35 15,0 0 26-15,0 0-29 0,0 0 29 0,0 0-31 16,0 0 26-16,0 0-33 0,0 0 28 0,0 0-23 16,0 0 6-16,0 0-13 0,0 0 26 15,0 0-21-15,0 0 22 0,0 0-19 0,0 0 14 16,0 0-11-16,0 0 17 0,0 0-15 0,0 0 19 16,0 0-13-16,0 0 15 0,0 0-10 0,0 0 11 15,0 0-4-15,0 0 7 0,0 0-13 0,0 0 1 16,0 0-11-16,0 0 2 0,0 0-10 0,0 0 1 15,0 0-2-15,-19-3-2 0,19 3-10 16,0 0 4-16,-18-13-8 0,18 13 4 0,-19-17-7 16,8 5 6-16,-3-2-4 0,2 1-2 0,-1-3 0 15,-1 0 3-15,1 0-1 0,-1-2 0 0,0 0 38 16,-3-2-44-16,0 1 42 16,0-3-48-16,0 1 49 0,1 1-55 0,-1 0 37 0,-2 0-37 15,0-1 43-15,0 1-47 0,-2 0 5 0,-1 0 3 16,2 0 3-16,-2-1 2 0,0 2 0 0,0-4 3 15,-2 3-2-15,0-2 2 0,2-1 21 0,-1 0-29 16,-1 1 7-16,-1-1 1 0,1-1-1 16,0 1 2-16,2 1 0 0,-1-2 0 0,-1 1 1 15,1 1 0-15,1 0-2 0,1 0 2 0,0 3 2 16,2 1-2-16,0-3 2 0,3 6 0 0,0-1 3 16,2 1 38-16,-1 2-47 0,2 0 42 0,0 0-47 15,3 2 41-15,0 1-45 0,0-1 32 0,1 3-35 16,9 8 45-16,-13-15-48 0,13 15 47 0,-11-10-44 15,11 10 39-15,0 0-41 0,-12-11 43 16,12 11-46-16,0 0 45 0,-9-10-46 16,9 10 42-16,0 0-45 0,0 0 45 0,0 0-45 15,-9-8 43-15,9 8-44 0,0 0 42 0,0 0-41 16,0 0 46-16,0 0-44 0,0 0 44 0,0 0-44 16,0 0 45-16,0 0-44 0,0 0 33 0,0 0-32 15,5 20 3-15,-5-20 5 0,8 19 3 0,-8-19 2 16,9 25 1-16,-5-10 2 0,1 0 0 0,1 3-1 15,1 0 0-15,0 2 4 0,0 0 0 0,0-1-1 16,-1 2 4-16,0 1-1 0,-1 0-2 0,0-3 0 16,0 2 1-16,-1-1 1 0,0 1-1 0,0-2 0 15,-2-3-2-15,0 1 4 0,0 1-1 0,0-2-2 16,-2-16 1-16,1 29 3 0,-1-29 0 0,0 26-1 16,0-26-1-16,-2 18 2 0,2-18 0 15,-4 15-3-15,4-15-13 0,0 0-28 16,-8 14-11-16,8-14-5 0,0 0 0 0,0 0 2 15,-16-7-7-15,8-4 7 0,-2-5-2 0,0-4 1 16,-2-5 1-16,-1-3 7 0,0-2 4 0,1-1 10 16,0 1 7-16,1 0 6 0,-1 1 1 0,1 0 7 15,0 4 45-15,1 2-48 0,2 3 48 0,-1-1-50 16,-1 2 49-16,3 1-52 0,-1 0 51 16,0 0-51-16,-1-1 46 0,3 2-46 0,0-3 49 0,1 5-52 15,1 0 52-15,-2 1-40 0,3-3 45 16,0 2-43-16,1-1 55 0,0 0-50 0,2 16 48 0,-1-28-51 15,1 28 49-15,2-25-49 0,-2 25 53 0,6-22-41 16,-6 22 48-16,12-18-52 0,-12 18 47 16,15-10-45-16,-15 10 45 0,20-4-49 15,-20 4 43-15,26 1-48 0,-9 2 41 0,3 3-49 16,2-2 51-16,-1 4-49 0,2-2 46 0,0 1-51 16,0 2 44-16,-2-2-46 0,2 0 51 0,-1 1-49 15,-1 1 49-15,0-2-56 0,-1-1 13 0,0-1-83 16,-2-1 19-16,-18-4-68 0,32 1 21 0,-32-1-52 15,29-2-22-15,-14-3-117 0,-1 2-508 0,0-3-389 16</inkml:trace>
  <inkml:trace contextRef="#ctx0" brushRef="#br0" timeOffset="102167.77">23371 12021 918 0,'0'0'589'0,"-2"-21"-131"0,2 21-63 0,-3-16-85 16,3 16-75-16,0 0-39 0,-5-18-34 0,5 18-26 15,0 0-17-15,-7-15-21 0,7 15-32 0,0 0-1 16,0 0-9-16,0 0-7 0,0 0-10 0,0 0-7 15,0 0-11-15,0 0 2 0,0 0-4 0,0 25-5 16,3-8-53-16,2 4 61 0,-1 4-49 16,1 8 63-16,0 2-50 0,1 2 51 15,-1 4-47-15,1 1 53 0,-1-1-10 0,0 0-8 16,-1 3 0-16,0-3-5 0,-1 2 10 0,0 0-16 16,-1-1 9-16,1 0-17 0,-2-3 2 0,0 1-6 15,0-3-4-15,0-1-1 0,-1-8-47 0,0 0-73 16,0-4-105-16,1-6-76 0,-1-18-228 0,-2 26-345 15,2-26-492-15</inkml:trace>
  <inkml:trace contextRef="#ctx0" brushRef="#br0" timeOffset="102508.2">23535 12106 1115 0,'4'-29'539'0,"-4"29"-111"16,2-23-70-16,-2 23-73 0,0-19-48 0,0 19-36 15,0 0-20-15,2-20-22 0,-2 20-24 16,0 0-20-16,0 0-24 0,3-18-24 0,-3 18-4 16,0 0-13-16,0 0-19 0,0 0 0 0,0 0 1 15,0 0-6-15,0 0-3 0,11 15-4 0,-8-1-13 16,3 7 9-16,-1 4 0 0,3 6-1 0,-1 3-45 15,1 2 60-15,-2 2-2 0,3 1-5 0,-3 0-3 16,1 1-14-16,-1 0 10 0,1 0 21 16,0 0-31-16,-1-2 19 0,0-1-23 0,-1-2 20 0,0 2-25 15,2-5 21-15,-3-6-28 0,0-1-41 16,-1-2-53-16,0-3-73 0,0-5-33 0,-3-15-109 16,2 21-207-16,-2-21-357 0,0 0-504 15</inkml:trace>
  <inkml:trace contextRef="#ctx0" brushRef="#br0" timeOffset="103329.11">23386 12496 638 0,'0'0'616'0,"-17"-7"-70"0,17 7-156 15,0 0-14-15,-17-6-158 0,17 6 3 0,0 0-102 16,0 0 31-16,-11-8-69 0,11 8 43 0,0 0-63 15,0 0 43-15,14-13-70 0,-14 13 43 0,23-10-64 16,-7 5 42-16,2-2-52 0,3 1 46 0,2 0-62 16,0 0 56-16,2 0-8 0,1 2-7 0,0 0-5 15,-1 0-8-15,2 2-6 0,-3 0 1 0,-3 1 1 16,0 1-9-16,-3 1 0 0,1 1 4 0,-2-1-1 16,-1 3-1-16,-16-4 0 0,26 7-4 15,-26-7 12-15,20 8 5 0,-20-8 4 0,17 14 1 16,-9-4 14-16,-2 2 2 0,0 1 4 15,-2 0 24-15,-2 3-44 0,-2-16 36 0,4 27-38 16,-4-27 26-16,2 26-40 0,-2-26 30 0,3 25-36 16,-3-25 25-16,4 19-28 0,-4-19 26 0,3 17-39 15,-3-17 44-15,9 14-33 0,-9-14 33 0,9 8-33 16,-9-8 35-16,0 0-30 0,23-4 26 0,-12-6-34 16,1-2 22-16,2-4-23 0,-3-2 1 0,1-2 2 15,-3 0-3-15,-3 0-3 0,-3 4-1 0,-3 16-2 16,0-28-3-16,-5 15 1 0,-1 1-13 0,-4 2 13 15,-3 0 1-15,0 2-6 0,-2 3-2 16,-1-1 1-16,0 2 6 0,0 1 1 16,16 3 3-16,-27-4-10 0,27 4-13 0,-21-4-53 15,21 4-34-15,0 0-43 0,-14-4 84 0,14 4-29 16,0 0 69-16,0 0-40 0,0 0 71 0,14-12-52 16,-14 12 56-16,22-5-41 0,-22 5 55 0,28-6-43 15,-28 6 58-15,31 0-46 0,-31 0 57 0,33 3-47 16,-17 0 69-16,0 3-51 0,-2-1 72 0,1 2-66 15,-2 1 64-15,0 2-55 0,0-2 52 0,-2 3-60 16,1-1 44-16,-3-1-5 0,0 1-8 0,-9-10-9 16,18 13-9-16,-18-13 2 15,15 14-1-15,-15-14-1 0,15 8-3 0,-15-8-18 16,16 5 29-16,-16-5 12 0,19-6-3 0,-19 6-3 16,21-15 1-16,-9 4 4 0,0-5-8 0,-3 1 3 15,-1 1 8-15,-2 3-5 0,-6 11 25 0,10-21-4 16,-10 21 0-16,5-15-5 0,-5 15-7 0,0 0-8 15,4-16-7-15,-4 16-4 0,0 0-16 0,0 0-4 16,5-15-10-16,-5 15 6 0,0 0-1 0,0 0-1 16,0 0-2-16,0 0 0 0,14 14 0 0,-14-14-7 15,11 10-2-15,-11-10-11 0,12 9 7 0,-12-9-2 16,15 6 3-16,-15-6 3 0,0 0 0 16,28-3 4-16,-28 3 0 0,23-12-4 0,-11 2 9 15,0-4-6-15,-1 0 21 0,-3-3 1 16,-3 1-2-16,-4-1 0 0,-1-1-6 0,-3 2-3 15,-4-1-29-15,-5 1 0 0,-1 3-31 0,-6 1-59 16,-1 4-86-16,-3 2-110 0,0 3-45 0,-3-1-237 16,1 2-367-16,6 1-639 0</inkml:trace>
  <inkml:trace contextRef="#ctx0" brushRef="#br0" timeOffset="105038.76">25275 12187 153 0,'0'0'744'0,"0"0"-273"0,-4-19-78 0,4 19-129 15,-9-11 52-15,9 11-86 0,-7-11 12 0,7 11-82 16,-11-9 42-16,11 9-78 0,-12-9 43 0,12 9-72 15,-15-5 37-15,15 5-72 0,0 0 41 0,-27 4-70 16,13 2 44-16,1 2-65 0,-1 4 38 0,-1 3-49 16,2 0 48-16,0 2-58 0,1 1 46 0,3 1-52 15,-3 3 54-15,5-4-59 16,1-4 58-16,3 1-66 0,3-15 62 0,-3 23-57 0,3-23 53 16,2 18-56-16,-2-18 56 0,8 15-54 15,-8-15 53-15,12 7-51 0,-12-7 45 0,0 0-44 16,28-4 55-16,-15-3-53 0,-1-1 51 0,0-3-43 15,2-2 62-15,-2-1-43 0,0 0 60 0,-3 3-16 16,-3-1 16-16,-6 12-6 0,11-17 6 0,-11 17-2 16,8-12-9-16,-8 12-12 0,7-12-8 0,-7 12-7 15,0 0-16-15,0 0-3 0,8-12-3 0,-8 12 5 16,0 0-3-16,0 0-1 0,7 11-2 0,-7-11-1 16,7 16-4-16,-7-16-8 0,7 23-19 15,-3-11 0-15,2 1-16 0,1-1-4 0,-1 1-14 16,2-2-10-16,-8-11-4 0,15 15-3 15,-15-15-3-15,16 11-52 0,-16-11 77 0,15 5-45 16,-15-5 70-16,0 0-52 0,23-2 77 0,-23 2-52 16,14-6 72-16,-14 6-33 0,0 0 67 0,13-9 14 15,-13 9 4-15,0 0-7 0,0 0-13 0,11-8-3 16,-11 8-11-16,0 0-7 0,0 0-4 0,0 0-5 16,0 0-13-16,12 8 10 0,-12-8-2 0,0 0-5 15,6 18-8-15,-6-18 4 0,7 13-1 0,-7-13-1 16,10 12-3-16,-10-12-9 0,0 0 13 0,11 12 24 15,-11-12 41-15,0 0 31 0,0 0 21 16,0 0 42-16,0 0-35 0,17-5 34 0,-17 5-22 16,0 0-11-16,-6-24-11 0,2 11-20 15,-1-1 1-15,-3-4-32 0,3 1-12 0,-3-3-15 16,4 1-10-16,2 1-21 0,4-1-48 0,0-2-19 16,3-3-62-16,8-2 28 0,3 1-56 0,4 1-11 15,3 2-7-15,2 2-19 0,1 3-37 0,3 2-39 16,-2 5-46-16,-2 1-173 0,-4 5-515 0,-3 2-717 15</inkml:trace>
  <inkml:trace contextRef="#ctx0" brushRef="#br0" timeOffset="105477.43">25646 12347 456 0,'0'0'695'0,"-14"-6"-76"16,14 6-171-16,-13-4-15 0,13 4-152 0,0 0-7 15,-16-6-104-15,16 6 13 0,0 0-88 16,0 0 20-16,0 0-62 0,-9-9 40 0,9 9-69 16,0 0 41-16,0 0-58 0,17-7 48 0,-17 7-61 15,21-7 52-15,-7 1-65 0,-1 0 60 16,4-1-56-16,-1-4 54 0,1 1-53 0,-2 0 68 0,-1-1-42 15,-3 0 62-15,-3 2-16 0,2-2 17 16,-10 11 10-16,9-19-8 0,-9 19 5 0,2-17-14 16,-2 17-9-16,-2-16-5 0,2 16-6 0,-11-20-6 15,11 20 13-15,-14-12-24 0,14 12-19 0,-17-10 5 16,17 10 1-16,-19-1-3 0,19 1-3 16,-23 5-5-16,13 2-2 0,-1 1-1 0,-1 3 0 15,3 3-3-15,1 4-8 0,3-2 2 0,4 2-14 16,1 0-23-16,1-1-17 0,6 3-5 0,0-2-12 15,4 1 5-15,2-1 1 0,7 2 20 16,1-2 14-16,4 0 4 0,2-4 9 0,4-1 5 16,0-2-11-16,5-1-23 0,-3-5-36 0,-3-2-62 15,6-4-109-15,2-5-91 0,-3-1-686 0,2-4-789 16</inkml:trace>
  <inkml:trace contextRef="#ctx0" brushRef="#br0" timeOffset="106295.73">26557 12321 1114 0,'0'0'598'0,"-8"-22"-54"0,8 22-157 0,-9-16-52 16,9 16-105-16,-7-12 6 0,7 12-97 0,0 0 22 15,0 0-81-15,0 0 32 0,0 0-69 0,-12 9 37 16,12-9-68-16,0 22 50 0,0-22-61 0,3 32 43 16,-1-10-51-16,5-2 49 0,-2 1-9 0,1 0-6 15,-1-3-5-15,1-3-14 0,1-2 11 16,0-2-5-16,-7-11-5 0,13 15 0 0,-13-15 3 15,0 0 6-15,19 4 0 0,-19-4 10 16,13-7 3-16,-13 7 22 0,11-15-9 0,-11 15-26 16,3-21 22-16,-3 21-27 0,0-23 19 0,0 23-21 15,-6-20 25-15,6 20-17 0,-2-15 8 0,2 15-34 16,0 0 19-16,0 0-24 0,-2-18 22 0,2 18-28 16,0 0 10-16,0 0-32 0,0 0 11 0,20 2-45 15,-20-2 37-15,19 6-63 0,-19-6 39 0,20 2-45 16,-20-2 69-16,27-1-47 0,-9-1 71 15,1-5-67-15,0-2 77 0,-2-1-41 0,2-5 2 0,-3 1 48 16,-1-2-52-16,-4-2 57 0,-3 2-53 16,-2 1 60-16,-6 15-56 0,-2-25 56 15,2 25-52-15,-12-21 60 0,12 21-64 0,-15-13 66 16,15 13-60-16,-19-12 60 0,19 12-59 0,0 0 57 16,-19-1-64-16,19 1 66 0,0 0-58 0,0 0-3 15,-10 12 62-15,10-12-67 0,10 10 58 0,-10-10-77 16,17 11 49-16,-17-11-60 0,25 10 63 0,-9-4-44 15,0-2 59-15,0 0-51 0,1 1 76 0,-1 0-53 16,0-1 59-16,0 0-59 0,-16-4 58 16,22 6-61-16,-22-6 57 0,18 4-72 0,-18-4 78 15,0 0-50-15,22 4 67 0,-22-4-54 16,0 0 74-16,0 0-51 0,20 1 78 0,-20-1-57 16,0 0 54-16,14-8-43 0,-14 8 44 0,0 0-34 15,7-15 24-15,-7 15-10 0,0 0-11 0,0-18-5 16,0 18-9-16,0 0 2 0,-7-21-4 0,7 21-6 15,-8-12-6-15,8 12-2 0,-10-12-10 0,10 12-6 16,-11-8-2-16,11 8-9 0,0 0-13 0,-19 1 7 16,19-1-3-16,-17 12-2 0,8-2-2 0,0 2-1 15,4 2-2-15,-1 2 1 0,4 1-5 0,0 1-11 16,4 1-1-16,0 3 1 0,5 1 1 16,1-1 3-16,4 3 2 0,1 0 2 15,6-4 42-15,0-2-47 0,4-4 41 0,4-2-61 16,2-6 11-16,0-5-120 0,9-4-120 0,4-6-158 15,8-9-822-15,2-2-983 0</inkml:trace>
  <inkml:trace contextRef="#ctx0" brushRef="#br0" timeOffset="107755.61">28132 12103 860 0,'-3'-26'523'0,"-1"0"-80"0,0 0-144 0,1-2 4 0,1 3-66 15,-2 0-86-15,2 3 56 0,2 3-59 16,-2 3 61-16,2 16-35 0,-2-24-19 0,2 24-30 15,-4-15-26-15,4 15-26 0,0 0-7 0,0 0-11 16,0 0-6-16,0 0-10 0,6 17-36 0,-4 1-27 16,0 5 58-16,3 5-57 0,-1 6 6 0,2 2 1 15,-1 1 3-15,2 2 2 0,0 2 3 16,0-1-3-16,-1-1 5 0,4-2 4 0,-2-2 2 16,1-2 45-16,2-2-54 0,-2-4 51 0,-2-4-57 15,2-3 54-15,0-2-60 0,-4-4 44 0,-5-14-43 16,9 21 55-16,-9-21-52 0,6 16 65 0,-6-16-17 15,0 0 50-15,6 13-15 0,-6-13-14 0,0 0-41 16,0 0 12-16,0 0-25 0,0 0 37 0,-14-13-40 16,14 13 36-16,-13-18-41 0,4 8 33 15,-1-1-34-15,-1 2 6 0,1 0 30 0,-1 0-39 16,-1 3 10-16,-2 0 28 0,14 6-34 0,-26-7 32 16,26 7-32-16,-29 0 30 0,12 3-30 0,1 1 24 15,-2 4-33-15,0 0 36 0,2 3-32 0,1 1 32 16,2 0-17-16,0 2 18 0,4 2-10 15,3-1-11-15,2-2 11 0,1 3-8 16,3-16 5-16,0 28 38 0,3-13-43 0,4-1 38 16,1-3-51-16,4-2 42 0,3-3-39 0,3-3 22 15,6-5-25-15,4-4 2 0,5-4 3 0,1-6 0 16,4-3-28-16,3-6 37 0,-1-1-29 0,-8 2 5 16,-4 0 9-16,-2 2 1 0,-3 1 0 0,-5 2 20 15,-4 5 43-15,-3 0 16 0,-2 4-10 0,-9 10 5 16,10-15-15-16,-10 15 17 0,0 0-36 0,8-12 12 15,-8 12-26-15,0 0 11 0,0 0-19 16,0 0 12-16,-8 19-17 0,8-19 14 0,-7 27-15 16,5-8-2-16,1 3-7 0,0 3 8 0,3-1 1 15,0-1 38-15,3-3-47 0,1 0 17 0,1-2-61 16,5-3 8-16,0-6-108 0,1-1-64 0,-13-8-153 16,35-6-80-16,-17-7-661 0,7-8-858 15</inkml:trace>
  <inkml:trace contextRef="#ctx0" brushRef="#br0" timeOffset="108069.25">28452 11875 1106 0,'0'0'704'0,"-14"-11"-172"0,14 11-132 16,-11-11-109-16,11 11-49 0,0 0-46 0,0 0-35 15,-3-14-22-15,3 14-16 0,0 0-22 0,20-8-15 16,-20 8-17-16,23-5-25 0,-23 5 5 0,29 0-12 15,-29 0-4-15,31 5-11 0,-15-2 3 0,0 3 0 16,0 1 2-16,1 4 0 0,-1-1-11 0,-3 4 5 16,1 1-20-16,-3 2 53 0,-1 3-27 15,0 3 29-15,-2 5-25 0,-2 3 16 16,0 5-10-16,0 2 3 0,-2 3-4 0,0 0-6 16,-2 2-11-16,1 2 3 0,1 0-3 0,-1-2-4 15,1 2-2-15,1-1 40 0,0-1 3 0,1-1-65 16,1 0 1-16,2-3-6 0,0-1 10 0,1-1-12 15,-2-1-40-15,1-7-59 0,-3-4-132 16,0-3-52-16,-3-6-166 0,-3-16-636 0,2 24-851 0</inkml:trace>
  <inkml:trace contextRef="#ctx0" brushRef="#br0" timeOffset="108451.55">28592 12601 1424 0,'-4'-17'572'15,"3"1"-61"-15,1 16-189 0,1-37-71 0,5 11-50 16,5-5-40-16,1-2-33 0,2 3-25 0,1-1-22 16,3 1-10-16,1 1-15 0,2 5-11 0,1-1 38 15,2 3-76-15,-1 2 18 0,3 1-99 0,0 2 29 16,0 1-80-16,1 2 56 0,1 0-54 16,-3 1 67-16,2 1-44 0,-2-1 27 0,-4 2 19 15,-1 1 8-15,-1 0 53 0,0 0-24 16,-4-1 91-16,-3 3-19 0,-1 0 104 0,-11 8-43 15,14-13 63-15,-14 13-48 0,7-13 34 0,-7 13-35 16,0 0 3-16,-5-15-11 0,5 15-18 0,-9-9-20 16,9 9-2-16,-14-3-18 0,14 3-13 0,-18 2-8 15,18-2-9-15,-23 12-6 0,9 1-3 0,0 4-7 16,2 8-11-16,0 5 5 0,0 5 0 0,3 4-4 16,2 3 2-16,-1 3-2 0,5 1-3 0,0 3 35 15,2-2-43-15,3 1 45 0,1 1-48 0,3-2 34 16,2 9-47-16,3-3 2 0,-1-10-22 15,1-1-25-15,1-5-74 0,-1-2-5 16,-1-4-123-16,-3-7-49 0,0-1-27 0,-1-9-125 16,-6-14-520-16,3 17-696 0</inkml:trace>
  <inkml:trace contextRef="#ctx0" brushRef="#br0" timeOffset="109860.27">28992 12618 1093 0,'-9'-21'622'15,"0"2"-79"-15,-1 1-157 0,1 2-77 0,3 3-82 16,6 13 4-16,-10-19-85 0,10 19 21 0,-10-16-84 15,10 16 14-15,0 0-49 0,-2-20 42 16,2 20-57-16,11-15 33 0,-11 15-68 16,19-14 1-16,-5 6 4 0,4 1 0 0,2 0-1 15,2-2 0-15,1 3-3 0,2-1 3 0,-1 1-4 16,1-1 0-16,-1 1 3 0,-1-1 0 0,1-1 0 16,-1 3 1-16,0-3-1 0,-3-1 0 0,0 2 1 15,-6 1 0-15,1 1 12 0,-15 5 30 0,21-8 34 16,-21 8 23-16,13-7-9 0,-13 7-5 0,11-11-12 15,-11 11-12-15,8-12-15 0,-8 12 10 0,0 0-18 16,2-17 55-16,-2 17-78 0,0 0-7 0,-5-16 7 16,5 16-10-16,-9-11 11 0,9 11-12 15,-13-8 22-15,13 8-26 0,-17-2 12 0,17 2-15 16,-23 3 10-16,23-3-13 0,-22 10 10 16,9-1-10-16,2 4 8 0,0 2-8 0,1 2 20 15,3 4-31-15,1 0 19 0,1 2-11 0,3 1 3 16,1-1-1-16,2 1 2 0,3-2 1 0,2-1-1 15,3-1 2-15,2-2 41 0,2-3-49 0,3-1 41 16,1-2-53-16,3-5 47 0,-1-2-41 0,0-2-1 16,1-3 1-16,-2-2 3 0,0-1-1 0,-2-1 0 15,1 0-3-15,-17 4 9 0,24-6 4 0,-24 6 3 16,18-7-1-16,-18 7 1 16,0 0 0-16,19-5-1 0,-19 5 1 0,0 0-19 0,0 0 21 15,14 4-2-15,-14-4-3 0,0 0 3 0,0 0 0 16,7 15 0-16,-7-15 1 0,0 0-2 0,0 0 1 15,6 15-8-15,-6-15 19 0,0 0 28 0,0 0 60 16,0 0 26-16,0 0-2 0,0 0-16 16,0 0-14-16,0 0 18 0,4-16-56 0,-4 16 18 15,-3-28-16-15,2 10-10 0,0-4-14 0,1-3-14 16,1 0-21-16,2-3-25 0,2-3-29 0,2 2-18 16,1 1-56-16,2 6 9 0,0 1-8 0,0 3-11 15,3 3-1-15,-1 2 6 0,1 0 8 16,-1 6 7-16,-12 7 8 0,21-6-4 0,-21 6 2 15,25 3 21-15,-9 7 16 0,-1-4 16 0,1 3 12 16,1 0 28-16,-2 1-14 0,-2-3 7 0,0 2-1 16,-13-9 13-16,17 12 10 0,-17-12 13 15,15 11 7-15,-15-11 6 0,11 7-2 0,-11-7-1 16,0 0 0-16,14 8-3 0,-14-8 7 0,0 0 3 16,0 0 9-16,11 9 5 0,-11-9 2 0,0 0 5 15,0 0 1-15,0 0 0 0,0 0 6 0,0 0-11 16,19-3-11-16,-19 3-3 0,10-12-3 0,-10 12-8 15,13-19-1-15,-7 9 0 0,1-3 6 16,-7 13 24-16,8-21 4 0,-8 21 43 0,6-22-25 16,-6 22-7-16,4-19 38 0,-4 19-38 0,-1-17 35 15,1 17-12-15,-5-15-13 0,5 15-13 0,0 0-14 16,-12-12-4-16,12 12-13 0,0 0 0 0,-22 7-12 16,11 2-2-16,0 3-4 0,-1 5-34 15,1 3 36-15,-1 5-36 0,1 2 41 0,1 2-13 16,4-6 12-16,0 2-40 0,-1-2 2 0,6-4 7 15,3 4 4-15,3-3 3 0,4 0 2 0,3-3 1 16,3-2 2-16,3-3 1 0,3-3 11 0,4-5-13 16,1-3-12-16,2-2-23 0,5-5-9 15,0-2-1-15,-1-2 14 0,-3 1-11 0,-1-1 22 16,-6 1-10-16,-3 2 6 0,-5 1 5 0,-14 6 7 16,22-7 5-16,-22 7-1 0,17-7 2 15,-17 7-3-15,0 0 12 0,17-4-10 0,-17 4 2 0,0 0 2 16,0 0 2-16,0 0 0 0,12 11 0 0,-12-11 1 15,0 0 3-15,0 0 11 0,0 0-13 16,9 13 4-16,-9-13 3 0,0 0 4 0,0 0 53 16,0 0-43-16,0 0-14 0,0 0 11 0,0 0-3 15,0 0 10-15,4-13-10 0,-4 13-6 0,-1-21 1 16,1 21-1-16,2-27-2 0,0 11-2 16,2-5-1-16,2 1 2 0,1 0 9 0,2 1-1 15,-1 2-16-15,-1 4 1 0,1 2-2 0,-8 11 1 16,16-15 2-16,-16 15 1 0,20-9-3 0,-20 9 14 15,24 0-11-15,-9 4 1 0,3 3 0 0,0 4 1 16,-1 2-1-16,-2 4 1 0,3 2 2 16,-6 0 0-16,-1 1-8 0,0-1 16 0,-2 4-18 15,-2-3 23-15,-2 0-16 0,-1-2 1 0,-2-1 2 16,-2-17-3-16,0 27 3 0,0-27 18 0,-2 23-18 16,2-23-29-16,-5 16-33 0,5-16-79 0,0 0-3 15,0 0-107-15,0 0-22 0,0 0 16 16,-9-22 26-16,12 0 24 0,0-5 27 0,0-9-15 15,4-4 64-15,-2-4 5 0,3-2 81 0,-1 0 34 16,3-10 32-16,-2 12 32 0,-1 3 92 0,0 3-23 16,-3 3 84-16,0 9-48 0,-2 2 53 0,0 5-11 15,-2 1-2-15,0 18-37 0,2-24-25 0,-2 24-30 16,0-19-23-16,0 19-27 0,0 0-1 0,0 0-10 16,0 0-8-16,0 0-6 0,0 0-2 15,3 28-6-15,-2-3 6 0,0 3 6 0,2 10-16 16,1 0-4-16,0 2-3 0,1 0-3 15,2 1-1-15,-1 0-3 0,2-2 0 0,1-1-8 16,3-2 18-16,1-2-13 0,2-3 1 0,-1-3-9 16,2-4-12-16,-3-7-33 0,2-4-74 0,-2-6-62 15,-13-7-81-15,26 1-33 0,-12-6-42 0,3-7-138 16,-2-5-471-16,-6-5-628 0</inkml:trace>
  <inkml:trace contextRef="#ctx0" brushRef="#br0" timeOffset="110008.88">30691 11962 1321 0,'-12'-11'599'15,"1"3"-41"-15,11 8-173 16,-19-11-31-16,19 11-112 0,-11-10-7 0,11 10-85 16,0 0 18-16,0 0-70 0,0 0 33 0,0 0-45 0,0 0 11 15,0 0-43-15,23-7-9 0,-3 6-9 16,7-3-28-16,7 0-83 0,1-3-89 0,2-1-92 16,-2 2-57-16,-4-3-316 0,1 2-284 0,-2-1-558 15</inkml:trace>
  <inkml:trace contextRef="#ctx0" brushRef="#br0" timeOffset="111244.65">31363 11746 329 0,'-7'-27'610'0,"7"27"-76"0,-4-26-165 16,4 26-55-16,-1-25-54 0,1 25-49 0,1-26-45 16,-1 26-7-16,4-26-18 0,-4 26-8 15,8-26-16-15,-3 12-10 0,0 3-17 0,2-1-10 16,-7 12-11-16,12-20-11 0,-12 20-11 0,17-15-6 16,-17 15-9-16,20-12-5 0,-20 12-5 0,22-9-5 15,-22 9-3-15,26-6-4 0,-26 6-2 0,27-2-1 16,-27 2-3-16,26 4-1 0,-26-4-2 15,26 8 1-15,-15 0 1 0,-2 2-1 0,-2 2 1 0,-2 3-1 16,-4 3-1-16,-1 0 1 0,-5 6 0 0,-5 5 5 16,-2 2-11-16,-4 0 3 0,-1 3-6 0,-2 1 2 15,-4 8-19-15,1-1-32 0,0 1-104 0,5-5-19 16,3-2-111-16,-3-3-662 0,7 3-628 0</inkml:trace>
  <inkml:trace contextRef="#ctx0" brushRef="#br0" timeOffset="111453.7">31453 12464 1130 0,'0'0'761'0,"-8"9"-140"0,8-9-126 0,0 0-72 16,-9 12-43-16,9-12-52 0,0 0-23 0,0 0-40 16,0 0-34-16,0 0-47 0,0 0-16 15,0 0-59-15,0 0 3 0,0 0-53 0,10-14 15 16,0 3-40-16,3-1-12 0,0 1-97 0,-1 1-38 15,0-1-79-15,-3 3-33 0,-9 8-27 16,15-12-45-16,-15 12-83 0,0 0 12 0,0 0-197 0,0 0-376 16,0 0-606-16</inkml:trace>
  <inkml:trace contextRef="#ctx0" brushRef="#br0" timeOffset="153031.46">22575 14237 633 0,'0'0'583'0,"-6"-15"-77"0,6 15-149 16,-12-14-7-16,12 14-129 0,-14-12 16 0,14 12-80 15,-20-12 30-15,20 12-76 0,-23-8 35 0,23 8-61 16,-26-5 39-16,26 5-69 0,-29-2 31 15,29 2-54-15,-30 5 41 0,15 0-56 0,-2 3 40 16,0 2-18-16,2 2 4 0,1 2-10 0,1 2-6 16,0 0-52-16,2 3 52 0,0 3-51 15,2-2 50-15,1 3-51 0,3 0 39 0,0 1-39 16,2 1 8-16,2-1 0 0,2 0 5 0,1 0 3 16,3 0 0-16,0-3 5 0,3-1 0 0,2 2-6 15,5 1 5-15,1-2 3 0,1-1-1 0,2 0 3 16,1-3-1-16,-4-3 1 0,3 0 0 0,-2 1-5 15,1-2 6-15,-2 0 0 0,0-1-1 16,-2 0 2-16,-3-4-2 0,-1 3 2 0,-10-11 0 16,12 16 45-16,-12-16-58 0,9 22 54 0,-9-22-53 15,0 22 45-15,0-22-52 0,-10 28 47 16,0-11-50-16,-2 0 49 0,-5-1-53 0,-4 4 41 16,-1 1 2-16,-1-3-16 0,0-1-93 0,0-2 22 15,5-4-100-15,1-1 5 0,3-5-52 0,14-5-106 16,-21 2-599-16,21-2-567 0</inkml:trace>
  <inkml:trace contextRef="#ctx0" brushRef="#br0" timeOffset="153284.46">22674 14270 598 0,'0'0'678'15,"4"-17"-90"-15,-4 17-151 0,0 0-20 0,-1-16-92 16,1 16-49-16,0 0-45 0,0 0-26 0,-10-12-36 15,10 12-35-15,0 0-39 0,0 0-5 0,-14 14-16 16,14-14-14-16,-6 26-14 0,6-5-17 16,2 5-33-16,4 8 33 0,0 4-39 0,3 0 37 0,2 2-41 15,2 0 41-15,0-2-44 0,3-1 40 0,-1-3-40 16,3-2 40-16,0-1-41 0,1-3 42 0,1-3-7 16,-2-5-6-16,0-3-49 0,-2-5-48 15,-1-5-105-15,-15-7-6 0,27 1-79 16,-10-11-162-16,-4-2-526 0,0-7-653 0</inkml:trace>
  <inkml:trace contextRef="#ctx0" brushRef="#br0" timeOffset="153948.07">22733 14465 954 0,'-17'7'583'0,"1"-1"-123"0,16-6-52 0,-22 8-92 0,22-8-69 16,-15 5-52-16,15-5-38 0,0 0-22 0,0 0 40 15,0 0-63-15,0 0 30 0,13-25-66 0,8 6 18 16,3-4-10-16,3 1-17 0,3-2 7 0,0 1-33 16,1 1 18-16,-1 0-37 0,-5 2-5 15,-1 6-5-15,-7 2-14 0,-2 4 15 0,-2 0-1 16,-13 8 6-16,15-8-2 0,-15 8 1 0,0 0 0 16,0 0 33-16,11 8-35 0,-11-8 22 0,-4 19-25 15,0-4-3-15,-3 4 5 0,0 2-1 16,-2 1 0-16,1-1-3 0,2 0-2 0,-1 1-2 15,5 2-26-15,-1-1 21 0,1-4-22 0,3-1 28 16,0-1-20-16,2-1 25 0,3-2-26 16,-1-2 27-16,-5-12-33 0,17 14 28 0,-17-14-46 15,20 4 19-15,-20-4-34 0,26-10 45 0,-9 1-36 16,-3-2 51-16,1-3-44 0,-3 0 50 0,-3 2-40 16,-1 1 35-16,-8 11 9 0,11-18 3 0,-11 18 6 15,6-15 2-15,-6 15-1 0,0 0-4 0,8-15-5 16,-8 15-6-16,0 0-12 0,0 0 6 0,8-13-6 15,-8 13 4-15,0 0 0 0,0 0-30 16,0 0 35-16,16 9-35 0,-16-9 31 0,15 12-39 16,-15-12 40-16,19 16-39 0,-7-7 44 0,0-1-36 15,0-1 39-15,3-2-42 0,-15-5 36 0,24 6-49 16,-24-6 25-16,21-1-36 0,-21 1 47 0,24-4-40 16,-24 4 46-16,18-6-38 0,-18 6 51 15,13-10-44-15,-13 10 58 0,0 0-40 0,16-8 51 16,-16 8-50-16,0 0 40 0,0 0-45 0,0 0 43 15,0 0-45-15,18 7 43 0,-18-7-45 0,9 22 32 16,-4-7-40-16,2 3 5 0,-1 2 8 16,1-1 5-16,2-1 1 0,-3-4 3 0,-1-3 1 15,-5-11 10-15,10 18 5 0,-10-18 32 0,0 0 68 16,10 13 22-16,-10-13 3 0,0 0 2 0,0 0 28 16,0 0-45-16,-4-16 4 0,-4 7-50 0,-5-5 13 15,-2 0-37-15,-5-3 11 0,-2 0-41 0,0-1-2 16,5 5-9-16,1-1-45 0,2-4-64 0,3 0-32 15,5 0-33-15,4 1-14 0,4 0-51 0,5-4-65 16,8-2-66-16,2-4-174 0,5 5-493 0,1-2-769 16</inkml:trace>
  <inkml:trace contextRef="#ctx0" brushRef="#br0" timeOffset="154155.29">23709 14074 676 0,'0'0'681'0,"0"0"-68"0,0 0-122 16,0 0-42-16,-12-8-74 0,12 8-49 0,0 0-44 15,0 0-42-15,-23 0-41 0,23 0-39 0,0 0-36 16,0 0-33-16,-17 8-23 0,17-8-8 0,-4 19-13 16,4-19 24-16,1 32-48 0,3-8 32 0,1 1-44 15,2 9 21-15,2 4-30 0,-2 2-9 16,2 1 7-16,3 2 0 0,-2-1-2 16,0-3 2-16,3-1-2 0,-1-5-4 0,2 0-48 15,-3-5-75-15,-2-7-133 0,1-4-55 0,-2-6-88 16,-8-11-728-16,11 8-880 0</inkml:trace>
  <inkml:trace contextRef="#ctx0" brushRef="#br0" timeOffset="154330.91">23702 14265 822 0,'0'0'708'0,"-24"-7"-110"0,24 7-89 16,-19-6-121-16,19 6-75 0,0 0-63 15,-19-5-49-15,19 5-53 0,0 0-22 0,0 0-22 16,0 0-15-16,0 0 13 0,0 0-48 15,0 0 24-15,22-7-54 0,0 2-65 0,7-6-130 16,2 1-93-16,3-5-77 0,4-1-133 0,10-3-464 16,0-4-601-16</inkml:trace>
  <inkml:trace contextRef="#ctx0" brushRef="#br0" timeOffset="155051.51">24601 14196 688 0,'-3'-16'694'16,"3"16"-97"-16,-9-22-155 0,9 22-44 0,-6-17-135 16,6 17 0-16,-9-10-100 0,9 10 13 0,0 0-78 15,0 0 15-15,-20 13-10 0,14 2-20 0,-1 6-12 16,2 5-18-16,-2 7-8 0,2 4-55 15,0 3 47-15,2 3-53 0,0 0 35 0,1-2-38 16,2 0 49-16,0-3-51 0,0-9 46 0,2-3-11 16,-1-4 5-16,0-5-53 0,-1-17 49 0,3 27-56 15,-3-27 59-15,0 18-50 0,0-18 51 0,0 0-48 16,0 0 51-16,0 0-48 0,0 0 50 0,-7-21-49 16,3 5 41-16,0-4-37 0,-2-3 49 0,1-2-50 15,0-1 45-15,0 0 0 0,1 0-5 0,0 0-25 16,1 2 24-16,-1 0-13 0,0 2 10 15,2 0-2-15,0 3-3 0,0 4-3 16,0-2 1-16,2 17-1 0,-2-26-2 0,2 26-1 16,-3-26 2-16,3 26-14 0,-2-26 12 0,2 26-49 15,0-25 53-15,0 25-43 0,3-29 53 0,-1 14-51 16,-2 15 55-16,3-25-50 0,-3 25 41 16,4-21-29-16,-4 21 71 0,0 0-43 0,2-19 47 0,-2 19-37 15,0 0 34-15,2-17-35 0,-2 17 28 0,0 0-33 16,0 0 19-16,0 0-32 0,3-16 25 0,-3 16-32 15,0 0 26-15,0 0-35 0,0 0 31 0,0 0-32 16,0 0 27-16,9-11-28 0,-9 11 35 16,0 0-6-16,19 9 1 0,-9-1 0 15,3 5-1-15,2 1 0 0,2 5 36 0,0 5-53 16,0 1 49-16,1 1-52 0,-2 4 9 0,1 1-4 16,0 1 2-16,1 0 0 0,-1 1-23 0,-2 0 26 15,1-3-17-15,-2-1 21 0,2 0-28 0,-3-2 10 16,-3-6-89-16,-1 0-28 0,-1-4-127 0,-4-2-19 15,-4-15-141-15,4 20-609 0,-4-20-762 0</inkml:trace>
  <inkml:trace contextRef="#ctx0" brushRef="#br0" timeOffset="155548.53">24595 14519 1047 0,'-17'-4'586'0,"17"4"-152"0,-25-6 8 15,25 6-163-15,-17-4-7 0,17 4-106 0,0 0 10 16,-18-5-76-16,18 5 33 0,0 0-69 0,0 0 40 15,0 0-66-15,11-16 40 0,5 7-67 0,3-2 26 16,4-4 4-16,4-1-38 0,3-2-42 0,2-1-56 16,1-5-79-16,6-3 5 0,-7 4-49 0,-2 0-115 15,-1 1 11-15,-4 2 38 0,-1-2 48 0,-3 2 52 16,-8 4 222-16,-1 3 137 0,-6 1 44 16,-6 12-30-16,7-17 44 0,-7 17-60 15,-4-16 62-15,4 16-74 0,-9-11 42 0,9 11-58 16,-16-9 12-16,16 9-27 0,-20-7 23 0,20 7-19 15,-18-2-25-15,18 2-8 0,-20 2-26 0,20-2-14 16,-16 7-12-16,16-7-7 0,-16 20-7 0,9-3 34 16,3 4-48-16,0 3 21 0,4 3-36 0,4 9-6 15,-2 3 6-15,3 2 1 0,1 3-11 0,1 0 7 16,2 2-7-16,2 7 7 0,2 1 1 0,0-2-2 16,0-1-8-16,0 2 6 0,-2-15-6 15,-2-1-27-15,-1-1-28 0,0-3-27 0,-4-4-20 16,-1-4-21-16,-2-6-3 0,-2 0-32 0,1-19 76 15,-4 25-44-15,4-25 83 0,-12 12-42 0,12-12 68 16,-16 5 5-16,16-5 11 0,-27-13-48 16,11-2 78-16,-1-6-40 0,2-2 70 0,1-3-38 0,3 0 68 15,3-3-48-15,1 6 56 0,3-2-55 16,4 1 33-16,0 0-45 0,2-1 3 0,4 2 38 16,2-1-50-16,3-3 38 0,3 1-53 0,1 3 44 15,2-1-53-15,2 3 35 0,2 0-71 0,1 0-9 16,0-1-141-16,0 4-16 0,0 0-118 15,0 3-690-15,-9 0-754 0</inkml:trace>
  <inkml:trace contextRef="#ctx0" brushRef="#br0" timeOffset="157184.98">25145 14443 830 0,'-7'-21'623'0,"7"21"-186"15,-5-14 2-15,5 14-138 0,0 0-27 0,-6-17-107 16,6 17 23-16,0 0-81 0,0 0 37 0,0 0-73 16,0 0 43-16,0 0-64 0,0 0 41 0,5 27-67 15,-2-12 36-15,2 0-53 0,-2 2-2 0,2-1-1 16,1 0-3-16,-3-1 1 0,2-3-5 0,-5-12 5 15,8 21 1-15,-8-21-5 0,6 14 20 0,-6-14 32 16,0 0 29-16,0 0 40 0,0 0-42 16,0 0 21-16,0 0-21 0,0 0 1 15,8-20-6-15,-11 3-10 0,-2-3-22 0,-2-3 1 16,0 2-8-16,2-3-8 0,0 4 31 0,-2-3-49 16,5 4 37-16,1 3-57 0,1 16 31 0,2-28-63 15,-2 28 4-15,12-22-8 0,-5 12 2 0,3 3 1 16,-10 7 1-16,25-10 13 0,-25 10-29 0,30 0 18 15,-11 1-27-15,2 2 3 0,-1 3 0 0,1-2 13 16,-4 0 10-16,-1 2 6 0,0 0 5 0,-2 0 5 16,-14-6 0-16,19 6 11 0,-19-6 5 0,17 6-12 15,-17-6 15-15,0 0 11 0,20 6 9 16,-20-6 15-16,0 0 13 0,13 3-5 16,-13-3 15-16,0 0-5 0,0 0-2 0,15-6-9 0,-15 6 30 15,10-12-42-15,-5-1 33 0,-5 13-38 0,10-23 27 16,-2 9-30-16,-4 1 17 0,-4 13 12 15,7-22 7-15,-7 22 45 0,4-22-41 0,-4 22 38 16,0-20-37-16,0 20 20 0,-4-15-33 0,4 15-3 16,-7-12 0-16,7 12-5 0,-11-9-14 0,11 9-10 15,0 0 21-15,-20 2-28 0,20-2 20 0,-20 15-27 16,9-1 21-16,0 2-25 0,3 3 23 0,-1 3-18 16,5 0-9-16,-1 2-3 0,2-6 3 15,6 6-25-15,2-2-16 0,1 0-11 0,6 3 12 16,4-3 1-16,3-3 20 0,4-2-3 0,4-5 18 15,-2-5-2-15,2-7-3 0,8-5-18 16,-1-3-31-16,4-7-16 0,-4-4-16 0,7-7 10 0,-5-1 2 16,-7 2 10-16,-4-3 10 0,-4 3 18 15,-2 0 14-15,-4 1-28 0,-5 4 83 0,-4-1-27 16,-1 5 59-16,-3 1-20 0,-2 15 55 0,2-25-18 16,-2 25 21-16,-4-19-14 0,4 19-11 0,-7-18-8 15,7 18-8-15,-12-7-10 0,12 7-6 0,0 0-14 16,-19 5 3-16,19-5-4 0,-14 15-3 15,9-3-4-15,-1 4 36 0,4 0-46 16,2 2 28-16,2 6-33 0,4-2-6 0,-1 1 12 16,6 6-1-16,0-2-2 0,4 3-18 0,0-4 23 0,1-1-3 15,1 0 11-15,-2-1-14 0,-2-5 3 16,-3-2 0-16,0 0 3 0,-1-1 0 0,-7-1 1 16,-2-15-2-16,0 25 3 0,-4-12-6 0,-3 0 29 15,-5-1-46-15,-5 0-22 0,-2-3-6 0,-5-2-64 16,2-6 8-16,-3-2-108 0,-4-10-4 0,1-6-72 15,3-5-30-15,6-8-144 0,1-4-477 0,1-5-603 16</inkml:trace>
  <inkml:trace contextRef="#ctx0" brushRef="#br0" timeOffset="157535.98">25845 13911 923 0,'12'-15'644'0,"-5"2"-182"16,1 2 14-16,-8 11-143 0,11-17-2 0,-11 17-86 15,10-11-3-15,-10 11-55 0,0 0-4 16,9-8-38-16,-9 8 13 0,0 0-9 0,11 17-25 0,-6-1-16 15,-1 8-24-15,1 7-6 0,1 4-18 0,-1 3-13 16,1 4 29-16,0-3 5 16,2 4-65-16,-1-2-5 0,2-2-4 0,2-1-1 15,2-5-2-15,1 2 1 0,1-5-1 16,0-3 5-16,2-2-7 0,-3-9 0 0,-1-2 14 0,0-2 4 16,-1-4 3-16,-12-8 13 0,17 4 9 0,-17-4-2 15,17-9 5-15,-9-3-3 0,2-2 0 0,-2-5-10 16,-1-2-3-16,-1-1-3 0,-1-1 3 0,2 2-13 15,-4 5 3-15,1 0 2 0,0 3-6 0,-4 13-2 16,7-24-3-16,-7 24-6 0,7-17-3 16,-7 17-1-16,14-14-2 0,-14 14 0 0,19-9-2 15,-19 9 0-15,23-3-1 0,-23 3 0 0,31 4 1 16,-15 1 7-16,4 4-7 0,0-1 1 16,-1 6 0-16,0 3-43 0,-5 1-51 0,-1 1-34 15,-4 4-38-15,-3 3-40 0,-4 1-84 0,-4 2-48 16,-1-2-179-16,-6 6-650 0,0-2-915 0</inkml:trace>
  <inkml:trace contextRef="#ctx0" brushRef="#br0" timeOffset="158255.96">22589 15722 711 0,'-24'1'487'0,"3"-1"-102"0,2 0-93 16,19 0-43-16,-25 0-39 0,25 0-37 0,-19-1-43 15,19 1-20-15,0 0-16 0,0 0 1 0,0 0 0 16,5-16-6-16,9 9-15 0,6-1 1 16,4 0-7-16,8-1 1 0,5-2 9 0,6 0 2 15,12-1 18-15,6-3 54 0,7-1-46 0,5-2 7 16,8-1 3-16,4-3 7 0,25-5 1 15,1-3 3-15,3 2-12 0,3 0-17 0,5-1-15 16,3 0 2-16,2-2-1 0,1 1 2 0,2 2-3 16,2-4-6-16,2 3-12 0,4 0-7 15,0 2-9-15,1 1 7 0,-5 1-13 0,1 2-1 16,0 6 4-16,-1-5-32 0,0 2-3 0,-4 1-1 16,-4 2-2-16,-1 0-2 0,-5 2 6 0,-22 3-10 15,-1 1 18-15,-1-1 10 0,-4 2-38 0,-2-1 37 16,-6 3-41-16,-6-2 31 0,-8 0-32 0,-5 4 2 15,-14 1-12-15,-6 0-22 0,-4 2-27 0,-10 0-14 16,-6 2-5-16,0-1 13 0,-8 1 12 16,-17 1 8-16,23-3 10 0,-23 3-25 0,0 0-16 15,16-2-43-15,-16 2 30 0,0 0-76 0,0 0 14 16,0 0-70-16,-10-8 36 0,10 8-42 0,-19-4-14 16,19 4-122-16,-29-6-530 0,12 2-545 15</inkml:trace>
  <inkml:trace contextRef="#ctx0" brushRef="#br0" timeOffset="170708.32">21309 16229 97 0,'-14'-21'750'0,"14"21"-311"0,-11-16-43 16,11 16-121-16,-8-11-15 0,8 11-94 0,0 0 11 16,-8-9-90-16,8 9 14 0,0 0-44 0,0 0 19 15,0 0-23-15,-8 17 5 0,8-17-1 0,0 25-5 16,1-3-11-16,4 2-6 0,-2 3 0 16,1 7-15-16,1-1-15 0,0 1 13 15,0 1 23-15,2 1-35 0,0 1 24 0,-2-2-25 16,1 3 25-16,0-1-30 0,0-1 4 0,0-2-4 15,-2-1-4-15,1-2-3 0,-1-6 1 0,1 0-6 16,-1-3-56-16,2 2-50 0,-1-5-33 0,-3-3-37 16,-2-16-156-16,2 20-390 0,-2-20-259 0</inkml:trace>
  <inkml:trace contextRef="#ctx0" brushRef="#br0" timeOffset="171007.93">21257 16406 521 0,'-6'-29'514'0,"1"3"-159"0,0 0-20 16,2 1-104-16,-2 1 18 0,3 0-62 0,0 2 22 16,1 4-59-16,1 18 15 0,-2-29-31 0,2 29-15 15,-2-20-31-15,2 20 2 0,1-16-22 16,-1 16 8-16,0 0-19 0,9-13 4 0,-9 13-9 16,0 0-1-16,28 8-4 0,-11 2-6 0,2 1-6 15,3 5-6-15,2 3-2 0,0-1-7 0,2 2-6 16,0 0-3-16,-1 3 0 0,2-4-3 0,1 2-3 15,-1-1 2-15,0 0-3 0,0 0 2 16,0-1-2-16,-2-1 7 0,1-1-10 0,-3-1 8 16,-3-3-12-16,-2-1-12 0,-2-2-71 0,-4-2-28 0,0-1-64 15,-12-7 50-15,17 11-27 0,-17-11 33 16,0 0-40-16,0 0 4 0,17-9-62 16,-17 9-77-16,3-22-45 0,-3 2-239 0,-2-4-114 15</inkml:trace>
  <inkml:trace contextRef="#ctx0" brushRef="#br0" timeOffset="171478.08">21781 16212 1007 0,'-5'-23'362'15,"1"1"-117"-15,-1 2 0 0,0-2-78 0,-2 3 40 16,3 5-46-16,-1-1 26 0,-1 0-48 0,1 2 13 16,5 13-21-16,-11-20 14 0,11 20-17 15,-8-17 2-15,8 17-30 0,0 0-4 0,-9-16-26 16,9 16-3-16,0 0-16 0,0 0 1 16,0 0-16-16,-9 13 7 0,9-13-16 0,2 40 0 15,0-10-5-15,1 7-3 0,2 3-1 0,0 2-6 16,1 2-3-16,2-1-2 0,0 2 6 0,1-1-5 15,0-1 1-15,3 0 2 0,-1-2-8 0,3-2 5 16,-1-4-7-16,1-1 6 0,3-3-7 0,0-3 5 16,-1-4-9-16,1-4-35 0,-4-3-43 0,2-7-2 15,-5-2-35-15,-10-8 26 0,16 4-22 0,-16-4 43 16,14-5-17-16,-14 5 50 0,11-16 8 0,-11 16 10 16,8-19 26-16,-8 19 13 0,7-19 13 0,-7 19 15 15,4-16-4-15,-4 16 4 0,0 0-4 16,5-15-17-16,-5 15 1 0,0 0-5 0,0 0-6 15,0 0-2-15,8-10-2 0,-8 10-15 0,0 0 10 16,0 0-1-16,15 11-3 0,-15-11 1 0,11 11-1 16,-11-11-12-16,14 8 14 0,-14-8-11 0,15 6 13 15,-15-6-7-15,20 0 14 0,-20 0-1 0,22-6-4 16,-9 1-11-16,-2-3 13 0,1 0-1 16,-12 8-3-16,13-17-8 0,-13 17 17 0,4-18-12 15,-4 18 11-15,-6-19-12 0,-1 8 14 0,-4 0-15 16,-3 1 9-16,-2 0-9 0,-2 2 12 0,-1 2-16 15,2 4 12-15,-1 0-15 0,18 2 13 0,-33 2-13 16,16 1 7-16,2 1-9 0,15-4 4 0,-22 9-56 16,22-9-32-16,-12 9-76 0,12-9 29 15,0 0-76-15,0 0-93 0,0 0-525 0,0 0-410 16</inkml:trace>
  <inkml:trace contextRef="#ctx0" brushRef="#br0" timeOffset="171707.55">22164 16396 932 0,'9'-10'529'0,"-9"10"-105"16,12-14-37-16,-12 14-38 0,0 0-49 0,5-14-16 15,-5 14-15-15,0 0-25 0,0 0 23 0,-9-15-41 16,9 15 19-16,0 0-70 0,0 0 0 16,-11-10-65-16,11 10 2 0,0 0-31 0,0 0-9 0,0 0-39 15,-8 16 18-15,8-16-36 0,3 31 4 0,1-10 0 16,2 2-10-16,1 2-8 0,3 3 2 16,1 0 3-16,1 0-22 0,2-2 15 0,1-1-47 15,1 0-25-15,0-3 13 0,1 1-2 0,-4-8-31 16,0-3-51-16,-3-2-38 0,0-2-16 0,-10-8-55 15,18 7 17-15,-18-7-39 0,0 0 40 0,23-7-11 16,-23 7-31-16,9-20-8 0,-6 4-68 0,-3-1-12 16,-2-6-194-16,-3 0-71 0</inkml:trace>
  <inkml:trace contextRef="#ctx0" brushRef="#br0" timeOffset="172108.84">22272 16473 719 0,'-18'-3'442'0,"-1"1"-131"16,19 2-24-16,-36 1-92 0,15 2 29 0,4-1-48 15,0 1 20-15,17-3-69 0,-25 4 1 16,25-4-32-16,-15 6 25 0,15-6-27 0,0 0 13 0,0 0-23 15,0 0 1-15,0 0-14 0,12 13 7 0,-12-13-21 16,26-2 4-16,-6 0-18 0,2-3-3 16,3 0-14-16,0 0 5 0,0 0-16 15,0-2-1-15,-2 1-3 0,-1 1-2 16,0 1-1-16,-5 1-6 0,-17 3 4 0,28-3-1 0,-28 3 4 16,23 0-1-16,-23 0 4 0,19 3 10 0,-19-3-13 15,16 4 4-15,-16-4-6 0,16 6 7 0,-16-6-8 16,0 0 6-16,17 6-10 0,-17-6 10 0,0 0-8 15,0 0 8-15,21 1 10 0,-21-1 12 0,13-6 9 16,-13 6 14-16,13-13 12 0,-13 13 16 16,9-15-3-16,-9 15 45 0,7-16-23 0,-7 16 13 15,2-14-28-15,-2 14 11 0,0 0-38 16,-4-21 18-16,4 21-42 0,-9-10 22 0,9 10-41 16,0 0 26-16,-19-5-40 0,19 5 28 0,-16 7-37 15,16-7 33-15,-18 17-42 0,11-5 29 0,0 1-29 16,1 4 1-16,3-1 1 0,2 2-3 0,2-1-20 15,4 0-43-15,0 2-18 0,3-2 0 0,2 0 17 16,3-4 15-16,2 0 13 0,3-3 42 16,2-3-32-16,2-1 5 0,3-6 3 0,2 0-22 15,-1-5-69-15,2-1-97 0,3-3-80 0,0-2-175 16,-4 0-529-16,-5 3-727 0</inkml:trace>
  <inkml:trace contextRef="#ctx0" brushRef="#br0" timeOffset="172599.41">23332 16158 194 0,'-5'-27'735'0,"2"5"-159"16,-3 1-123-16,1 3-37 0,0 3-63 16,-1 1-62-16,-1 2-28 0,7 12-22 0,-9-20-26 0,9 20-27 15,-6-12-40-15,6 12-32 0,0 0-19 16,0 0-17-16,0 0-18 0,-10 12-2 0,8 8-23 16,2 5 2-16,1 11-16 0,2 3 2 0,0 0-18 15,3 2 10-15,0 1-16 0,2 0 10 0,2 0-13 16,0-1 2-16,1-2 4 0,2-2 5 0,0-2-6 15,1-3-2-15,-1-3 0 0,2-3-25 0,-1-2-63 16,-2-8-57-16,1-1-40 0,-3-7-2 16,-10-8-75-16,18 7 35 0,-18-7-34 0,17-7-120 15,-17 7-476-15,13-20-454 0</inkml:trace>
  <inkml:trace contextRef="#ctx0" brushRef="#br0" timeOffset="173323.51">23226 16334 479 0,'0'0'562'16,"-25"3"-75"-16,25-3-173 0,-17 2-22 0,17-2-89 16,0 0 11-16,0 0-69 0,0 0-4 15,0 0-33-15,14-5 4 0,7 0-40 0,5-1 7 16,6-5-37-16,4 0 13 0,1 0-29 0,0 0 7 16,2-1-92-16,-2 1-3 0,1 3-63 0,-2 2 35 15,-2 1-42-15,-6 3 3 0,-2 2 25 0,0 1 25 16,-2 0-1-16,-6 2 17 0,0 0-11 15,-3 1-20-15,-15-4-33 0,23 7 9 0,-23-7-26 16,16 5 10-16,-16-5 26 0,0 0 15 0,15 8 27 16,-15-8 28-16,0 0 67 0,0 0 134 0,0 0 39 15,0 0-55-15,0 0 45 0,0 0-50 16,0 0 53-16,0 0-46 0,-8 12 20 0,8-12-16 16,0 0 12-16,-24 5-15 0,24-5 6 0,-20 6-27 15,20-6-8-15,-22 8-20 0,22-8-16 0,-23 13-18 16,12-3-12-16,-2 3-12 0,2 1-5 0,1-1-11 15,0 2-3-15,1 1-8 0,3-2 0 16,2 3-3-16,0-3-5 0,4-14-3 0,-2 27 4 0,2-27-3 16,2 23 1-16,-2-23-5 0,9 17 4 0,-9-17-2 15,14 8-3-15,-14-8 2 0,21-1 0 16,-8-4 3-16,2-4-2 0,0-2-2 16,-2-1 7-16,-2 0 26 0,-2-1 10 0,0 2 18 15,-2 0 3-15,-7 11 38 0,9-19-31 0,-9 19 1 16,5-13-3-16,-5 13-4 0,0 0-11 0,6-15-1 15,-6 15-26-15,0 0-6 0,0 0-5 0,0 0-5 16,0 0-3-16,0 0-7 0,10 14-17 16,-10-14-32-16,4 23-26 0,-1-9-30 0,2 1-18 0,0 0-20 15,3-2-5-15,-1 4 27 0,3-2 22 16,1 0 20-16,0-6-6 0,0-2-5 0,-11-7-11 16,26 3-35-16,-8-9-76 0,2-3 65 15,4-7-37-15,1-4 37 0,-2-3-48 0,-4-4 48 16,-1-2 1-16,-4-2-28 0,-3-1 23 0,-4-1 58 15,-4 0 117-15,-3 6 88 0,-1-1-50 0,-2 2 79 16,-2 1-27-16,0 4 49 0,-3-2 2 0,1 5-1 16,0 1-4-16,0 4-4 0,-2 2-12 0,9 11-12 15,-13-17-15-15,13 17-8 0,-11-13-19 0,11 13-16 16,0 0-16-16,-14-6-13 0,14 6-11 0,0 0 4 16,-10 14-18-16,10-14-3 0,-1 27-8 15,1-8 4-15,2 8-10 0,2 5 4 0,0 3 23 16,1 0-31-16,0 1-4 0,3 0 4 15,-2-2-9-15,2 1 5 0,0-3-54 0,0-3-67 16,-2-5-83-16,0-2-52 0,1-4-96 0,-7-18-643 16,9 24-715-16</inkml:trace>
  <inkml:trace contextRef="#ctx0" brushRef="#br0" timeOffset="173688.34">24197 16248 737 0,'0'0'644'15,"4"-18"-146"-15,-4 18-83 0,0 0-53 0,2-17-84 16,-2 17-35-16,0 0-46 0,0 0-27 0,0 0-30 16,0 0-17-16,0 0-22 0,0 0-19 15,-17 10-17-15,9 1-13 0,-1 4-4 0,-1 3-15 0,1-1-10 16,0 1-2-16,0 0-4 0,-1-2-5 16,1-1-2-16,2-2-1 0,1-2 0 0,6-11 2 15,-10 17-4-15,10-17 2 0,-8 12 28 16,8-12 46-16,0 0 2 0,-9 13 18 0,9-13-34 15,0 0 38-15,0 0-35 0,-14 5 12 0,14-5-10 16,0 0-3-16,0 0 15 0,0 0-46 0,0 0 17 16,0 0-44-16,-17-2 22 0,17 2-34 15,0 0 28-15,0 0-27 0,0 0 34 0,0 0-49 16,28 2 29-16,-28-2-33 0,28 7 3 16,-10-3-5-16,1 2-6 0,0 2-9 0,0 0-3 15,2 1 6-15,-1 2 4 0,4 2 6 0,1 1 4 0,-6-3-46 16,1 0-59-16,1-2-44 0,-5-2-36 0,-1-4-72 15,-15-3-47-15,26-1-78 0,-14-6-186 16,-2-2-302-16,3-3-509 0</inkml:trace>
  <inkml:trace contextRef="#ctx0" brushRef="#br0" timeOffset="173834.39">24457 16367 1126 0,'0'0'533'0,"0"0"-106"0,0 0-109 16,-1-18-57-16,1 18-86 0,0 0-10 0,0 0-43 15,0 0-10-15,0 0-23 0,8 10 5 0,-8-10-26 16,7 15 23-16,-7-15-11 0,9 24-2 0,-5-11-22 15,0 0-3-15,2 0-11 16,-6-13-19-16,11 21-82 0,-11-21-91 0,10 15-59 16,-10-15-128-16,0 0-583 0,0 0-572 0</inkml:trace>
  <inkml:trace contextRef="#ctx0" brushRef="#br0" timeOffset="174219.73">24474 16073 944 0,'0'0'596'0,"0"0"-178"16,0 0-64-16,0 0-86 0,0 0-41 16,0 0-8-16,0 0 20 0,0 0 0 0,-4 12-25 0,4-12-25 15,0 31-37-15,2-12-14 0,0 4-40 16,1 0-5-16,0 2-29 0,1 0-2 0,1-1-28 16,0 0 10-16,1-5-26 0,1 0 10 0,-3-5-18 15,3 1-1-15,-1-5 5 0,-6-10-4 0,12 14-5 16,-12-14 4-16,0 0 0 0,18-1-3 15,-18 1 2-15,17-15 17 0,-9 1 5 0,0-3 19 16,3-4-8-16,-4 0 3 0,0 0 2 0,-2 0 6 16,1 2 12-16,-3 3 12 0,0 0-1 15,-3 16-13-15,6-23-13 0,-6 23-14 0,6-19-1 16,-6 19-15-16,8-15-1 0,-8 15-9 0,13-10-3 16,-13 10-4-16,15-6 1 0,-15 6-3 0,23 2 1 15,-7 2-7-15,3 4 34 0,0 1-34 0,0 5 32 16,3 2-37-16,0 3 28 0,-3 0-29 0,0 2 29 15,-1 2-34-15,-4 1 26 0,0 0-36 0,-6-2-1 16,-1 1-84-16,-3 0-57 0,-2-2-56 0,-3-2-75 16,0-1-43-16,-1-1-56 0,2-17-213 0,-5 18-342 15,5-18-634-15</inkml:trace>
  <inkml:trace contextRef="#ctx0" brushRef="#br0" timeOffset="174649.93">25098 16131 866 0,'0'0'717'0,"2"-20"-146"0,-2 20-92 16,-2-16-109-16,2 16-54 0,-7-14-58 0,7 14-36 0,-18-8-43 16,18 8 4-16,-22 0-17 0,8 6-36 15,-2 0-48-15,-2 5 5 0,2 4-41 16,1 3 11-16,-1 2-32 0,5-1 14 0,0 1-22 16,2 0 11-16,4-1-28 0,1-3 22 15,4-16-25-15,2 25 19 0,-2-25-25 0,7 19 19 0,-7-19-24 16,16 11 32-16,-16-11-32 0,19 0 24 0,-19 0-19 15,23-8 23-15,-23 8-12 0,22-16 60 0,-14 6-11 16,0 0 25-16,-1-1 32 0,-7 11-18 0,9-20 20 16,-9 20-20-16,6-19 19 0,-6 19-23 15,5-15 17-15,-5 15-37 0,0 0 4 0,3-16-36 16,-3 16 3-16,0 0-36 0,0 0 22 16,8-11-25-16,-8 11 19 0,0 0-28 0,16 14 17 15,-9-1-32-15,3 4 18 0,0 6-32 0,4 4 29 16,-1 1-20-16,1 1 32 0,3 1-34 0,2 0-38 15,-2 1-1-15,0-2 12 0,0 0 10 0,0-2 9 16,-2-1-25-16,-4-4 27 0,-5-3 2 0,1 4 6 16,-7-7 4-16,0 1 5 0,-4-2 5 15,-3 0 4-15,-3-1 4 0,0 1 2 0,-1-7 2 16,-3-1 2-16,-1-1-4 0,-1-2-19 0,16-4-73 16,-31 0-58-16,13-7-55 0,-1-3-53 0,-2-8-62 15,6-4-6-15,1-5-118 0,3-4-535 0,6-2-694 16</inkml:trace>
  <inkml:trace contextRef="#ctx0" brushRef="#br0" timeOffset="174856.89">25316 15912 1354 0,'0'0'729'0,"9"-19"-109"0,-9 19-133 0,5-14-53 15,-5 14-67-15,0 0-36 0,4-18-5 16,-4 18-73-16,0 0 8 0,0-17-55 0,0 17-5 0,0 0-73 15,0 0-2-15,0 0-58 0,0-18-21 0,0 18-94 16,0 0-4-16,0 0-67 0,0 0-34 16,0 0-33-16,17 3-95 0,-17-3-14 0,13 18-113 15,-5-7-176-15,-4 4-525 0,1 4-859 16</inkml:trace>
  <inkml:trace contextRef="#ctx0" brushRef="#br0" timeOffset="175002.39">25456 16237 1206 0,'0'0'740'0,"8"15"-181"0,-8-15-151 16,0 0-49-16,8 15-108 0,-8-15-57 0,0 0-33 0,0 0-38 16,11 8-17-16,-11-8-27 0,0 0-13 0,0 0-69 15,0 0-97-15,0 0-93 16,12 8-104-16,-12-8-195 0,0 0-430 0,0 0-577 16</inkml:trace>
  <inkml:trace contextRef="#ctx0" brushRef="#br0" timeOffset="175700.68">21880 17204 358 0,'-33'7'521'0,"2"0"-131"0,0 0-71 0,6-1-47 0,0 0-12 15,3-2-30-15,4 0-14 0,2-1-49 0,16-3-34 16,-23 6-24-16,23-6-15 0,-15 2-28 16,15-2-7-16,0 0-7 0,0 0-5 0,0 0-3 15,0 0 1-15,20-2-3 0,3-3-3 0,3 1 2 16,9-1-3-16,5-1 0 0,5-1-12 0,3 0 3 15,15-1 12-15,7 0 27 0,4-3 23 0,6 1 23 16,5 0 9-16,5-2 10 0,5-1 6 16,24-5 2-16,3 0-24 0,3 0 24 0,4-2 0 15,-1 0-12-15,3-3-6 0,-2 1-36 0,2 0 28 16,3-1-33-16,0-1 15 0,0-1-31 0,1-1 14 16,-3 0-32-16,-1 2-6 0,2 0-6 0,-5 2-2 15,-2 0-5-15,-4 2-6 0,-6 3-4 0,-24 5 2 16,-2-1-9-16,-4 3-27 0,-3 2 30 15,-4 0-3-15,-5 4-2 0,-4-2 2 0,-8 3-6 16,-13 0 1-16,-6 1-6 0,-3 0 7 0,-11 1-7 16,-5 1 4-16,-4-1 3 0,-20 1 6 15,27-1-1-15,-27 1 2 0,0 0-6 0,25-1-3 16,-25 1 0-16,0 0 1 0,0 0-4 0,0 0 0 16,0 0-2-16,0 0 1 0,0 0-2 0,0 0 5 15,0 0-6-15,0 0 0 0,0 0-2 0,0 0-9 16,0 0-23-16,0 0-28 0,0 0-41 0,-14-5-54 15,14 5-32-15,0 0-70 0,0 0-39 0,0 0-36 16,0 0-49-16,0 0-140 0,0 0-547 0,0 0-824 16</inkml:trace>
  <inkml:trace contextRef="#ctx0" brushRef="#br0" timeOffset="180003.23">26254 15706 311 0,'-4'-15'555'0,"4"15"-129"0,0 0-157 0,0 0-13 16,0 0-105-16,0 0 27 0,-9 14-33 0,9-14-22 15,-2 33-25-15,2-5 18 0,0 8-65 0,4 4-23 16,0 7-47-16,1 12 56 0,2 2-53 16,2 3 51-16,-3-4-54 0,-1 0 39 0,2-3-38 0,0-11 37 15,-1-3-36-15,1-3 47 0,2-3-10 16,0-4-35-16,-2-2-48 0,1-9-62 0,-3-3-170 16,-5-19-74-16,7 22-184 0,-7-22-60 0</inkml:trace>
  <inkml:trace contextRef="#ctx0" brushRef="#br0" timeOffset="181061.11">26291 16348 439 0,'-10'-34'505'0,"-3"-1"-175"0,4-1-25 0,-3-1-111 16,2 0 11-16,3-1-37 0,-1 2-31 15,4 0-22-15,2 1-11 0,0 1 28 0,2 3-61 16,4-1-12-16,4-2 11 0,0 1-21 0,3 2 9 16,3-2-5-16,2 0 0 0,4 1-34 0,0 2 33 15,2 1-27-15,5 2 29 0,-2 2-30 16,2 3 25-16,-2 3-26 0,1 2 17 0,-5 7-26 15,-1 4 15-15,-2 3-19 0,-18 3 23 0,27 6-24 16,-15 3 14-16,-3 4-16 0,-5 5 18 0,-2 1-23 16,-4 6 18-16,-5 5-9 0,-5 3 2 0,-1 0 48 15,-3-1-63-15,-3 1 4 0,0-1 0 0,0-4-1 16,0-1 0-16,1 0-19 0,3-5 15 0,1-5-10 16,5-3 1-16,0-4-64 0,9-10 30 0,-8 14-31 15,8-14 49-15,0 0-32 0,0 0 46 0,0 0 5 16,0 0-3-16,0 0 7 0,19-1-8 15,-19 1 12-15,21-7 0 0,-21 7-1 16,25-6 1-16,-25 6-3 0,25-6-1 0,-25 6 3 16,24-3-42-16,-24 3 47 0,26 0-26 0,-26 0 39 15,25 4-44-15,-25-4 45 0,25 7-38 0,-25-7 33 16,23 7-27-16,-10-2 63 0,2 2-8 0,-1-1 20 16,-1-2-27-16,4 0 17 0,-17-4-32 15,27 4 20-15,-27-4-25 0,31-1 20 0,-11-4-12 0,2-2 21 16,-1-4-13-16,-2-1 22 0,4-3-7 15,-7 2 12-15,0-2 5 0,0 1 7 0,-3-1 21 16,-4 0 1-16,0 2 0 0,-9 13-5 0,7-22-7 16,-7 22 0-16,2-19-16 0,-2 19-5 0,-6-15-3 15,6 15-11-15,-14-16-7 0,14 16-5 16,-18-8-8-16,18 8 14 0,-25-1-26 0,25 1-6 16,-33 9 2-16,14 0-1 0,2 3 17 0,0 2-24 15,-2 5 1-15,3 2-1 0,5 0 2 0,1-1 11 16,4 0 23-16,3 1-35 0,1-1-12 0,5-4 12 15,1 1-18-15,2-2 5 0,4 0-16 0,-1-2 19 16,2-3-17-16,3-2 16 0,-1-1-4 16,1-3 9-16,-14-4-8 0,25 6 46 15,-25-6-50-15,24 6 18 0,-24-6-16 0,25 6 11 16,-25-6-7-16,22 9 10 0,-22-9-8 0,21 13 11 16,-21-13-10-16,17 16 11 0,-6-4-7 0,-3-2 6 15,2 1-7-15,-3-1 13 0,-7-10-13 0,12 16 10 16,-12-16-8-16,9 11 12 0,-9-11-3 0,0 0 22 15,8 10-5-15,-8-10 31 0,0 0-10 0,0 0 38 16,7-14-19-16,-7 14 42 0,0-19-38 0,0 19-6 16,-3-32-7-16,-1 10-3 0,0-2-20 15,2-2-2-15,0 1-11 0,2-2-29 0,0 1 5 16,2 0-45-16,2 1-31 0,5-5-39 0,3 4-24 16,1 1-10-16,5 0-26 0,0 6-24 0,2 1-17 15,3 2 4-15,2 1 19 0,1 1-27 16,3 3 64-16,-2 1-13 0,2-1 57 0,-4 4 0 15,-2 0 48-15,-1 0-8 0,0 2 41 0,-6 1-23 16,-16 4 96-16,22-5 0 0,-22 5 105 0,17-3 25 16,-17 3 30-16,0 0-5 0,0 0 1 0,0 0 8 15,0 0-23-15,0 0-10 0,-2 19-9 16,-7-10-14-16,-1 3-20 0,-1 1-25 0,0 1-24 16,1 2-12-16,0-1-5 0,3-1-19 0,0 1-10 15,4-1-5-15,-1 3-3 0,4-17-6 0,0 29-2 16,2-13-3-16,2 1-2 0,2 1 4 0,2-1-19 15,1-2 12-15,0-2-51 0,1-2 2 16,-2-1-20-16,-8-10 5 0,15 15 0 0,-15-15 15 16,11 12 9-16,-11-12 16 0,0 0-3 0,8 10 13 15,-8-10-6-15,0 0 11 0,0 0-4 0,0 0 9 16,-15 12-4-16,15-12 6 0,-23 10-11 0,7-3 12 16,-1 1-7-16,-2 1 6 0,2 0-8 15,3-2 3-15,1 0-30 0,13-7-54 0,-19 11-45 16,19-11-60-16,-9 8-2 0,9-8-48 0,0 0 50 15,0 0-38-15,0 0-98 0,0 0-76 16,16-7-333-16,-2-3-262 0</inkml:trace>
  <inkml:trace contextRef="#ctx0" brushRef="#br0" timeOffset="181287.21">27355 16031 1471 0,'16'-9'299'0,"-5"-1"-11"0,-11 10-13 0,20-12 6 16,-20 12-68-16,13-8-6 0,-13 8-31 0,0 0-5 16,14-8-15-16,-14 8 0 0,0 0 3 15,0 0-25-15,0 0-16 0,20 4-30 0,-20-4-9 16,10 8-20-16,-10-8-3 0,15 9-24 0,-15-9 9 15,20 8-15-15,-20-8 11 0,26 4-16 0,-26-4 39 16,35-2-23-16,-13-3 29 0,1-1-36 0,-1-1 16 16,-1-2 8-16,-3 1 9 0,-4 1 12 0,-4-1 3 15,-10 8-11-15,13-14-16 0,-13 14-12 0,0 0-7 16,-4-17 0-16,4 17 4 0,-19-5-27 0,19 5-12 16,-35-3-21-16,13 6-33 0,-1-1-33 15,0 1-24-15,4 1-51 0,3-1-86 0,16-3-94 16,-23 6-61-16,23-6-717 0,0 0-871 15</inkml:trace>
  <inkml:trace contextRef="#ctx0" brushRef="#br0" timeOffset="181638.93">27706 15905 538 0,'0'0'727'0,"0"0"-159"16,0 0-109-16,19-3-93 0,-19 3-96 0,0 0-50 15,0 0-27-15,15 7-27 0,-15-7-31 16,8 13-23-16,-8-13-26 0,8 15-12 0,-8-15 7 15,10 19-38-15,-5-7-9 0,-5-12-8 0,13 19-7 16,-13-19 0-16,12 17-3 0,-12-17-4 16,13 11 7-16,-13-11 16 0,13 7 22 0,-13-7 40 15,0 0 2-15,0 0 55 0,21-7-30 0,-21 7 16 16,6-11 10-16,-6 11 5 0,2-20 0 0,-2 20 1 16,3-26-23-16,-3 26-22 0,-1-31-13 0,1 13-15 15,1 1-16-15,-1 17-20 0,4-33-9 0,-4 33-11 16,5-26-6-16,-5 26 0 0,8-21-12 0,-8 21-1 15,12-19-4-15,-12 19 2 0,16-13-9 16,-16 13-4-16,17-7-3 0,-17 7-1 0,19 0-5 16,-19 0 3-16,20 6-9 0,-20-6-2 0,19 10-2 15,-8 0-44-15,-5 0-4 0,1 4-61 16,-2 0-43-16,-2 1-74 0,-3 3-33 0,0 1 16 16,0 6-6-16,0-1 6 0,2 0-83 0,3-6-137 15,-2-2-493-15,5-4-688 0</inkml:trace>
  <inkml:trace contextRef="#ctx0" brushRef="#br0" timeOffset="182339.12">28420 15818 837 0,'0'0'741'16,"-1"-16"-160"-16,1 16-77 0,-4-15-114 15,4 15-24-15,-9-14-71 0,9 14-4 0,-11-12-47 0,11 12-38 16,-13-7-28-16,13 7-38 0,-18-2-32 0,18 2-22 15,-21 4-17-15,8 2-13 0,2 4-13 16,-3 2-8-16,3 2-27 0,1 0 29 0,2 3-17 16,3-3-1-16,1 1-9 0,4-15-3 15,-2 22-7-15,2-22-17 0,7 20-20 16,-7-20 0-16,13 12 9 0,-13-12-31 0,18 3 37 0,-18-3-19 16,23-4 9-16,-23 4 54 0,27-9-52 0,-27 9 15 15,21-9-5-15,-21 9 2 0,18-6 4 0,-18 6 2 16,0 0-3-16,16-6 2 0,-16 6 5 0,0 0-2 15,18 3 12-15,-18-3-7 0,12 9 27 16,-12-9-32-16,14 16 20 0,-14-16-29 0,13 18 16 0,-13-18-29 16,14 15-11-16,-14-15-22 0,12 12-1 0,-12-12 8 15,0 0 4-15,23 1 9 16,-23-1 5-16,23-18 11 0,-8 4 4 0,4-7 7 16,-2-6 6-16,1-1 4 0,-3-5 9 0,-2-2 22 15,-2-6 0-15,-3 0 22 0,-2-4 12 0,-1-1-3 16,-2 2 49-16,0 3-15 0,-3 3 21 0,-1 9 16 15,-2 0 16-15,1 4-21 0,-2 4 30 16,0 4-30-16,1 3 7 0,3 14-40 0,-4-19-2 16,4 19-38-16,0 0 10 0,0 0-29 0,0 0 12 0,-13 11-32 15,10 10 21-15,-1 4-31 0,4 5 27 16,0 9-28-16,4 2 16 0,-2 1-28 0,3 0 30 16,0-1-26-16,3-1 4 0,2-3 3 15,0 0-1-15,2-4 2 0,3-4 20 0,1-3-76 16,2-4-34-16,0-8-105 0,0-5-40 0,4-3 3 15,-4-7 7-15,7-5 0 0,2-7 9 0,0-4-2 16,-2-4 10-16,-4 1 60 0,-4-3-3 0,0 0 55 16,-7 4 25-16,-2 3 82 0,-4 1 25 0,-4 15 36 15,6-21 17-15,-6 21 6 0,3-15-1 0,-3 15-11 16,0 0-8-16,0 0-16 0,0 0-4 0,0 0-15 16,0 0 8-16,0 0-23 0,0 0 1 0,-3 16-11 15,1 2 10-15,1 0 0 0,1 7-3 16,0-5-2-16,0 4-4 0,3-3 15 0,0 2-23 15,1-4 10-15,2-5-20 0,-1 0-35 16,-5-14-50-16,14 14-64 0,-14-14-43 0,0 0-87 16,26-6 30-16,-12-5-77 0,-2-6-162 0,-3 1-312 15,-3-5-361-15</inkml:trace>
  <inkml:trace contextRef="#ctx0" brushRef="#br0" timeOffset="182480.37">28995 15532 991 0,'0'0'571'0,"-15"-19"-76"16,15 19-92-16,-11-15-79 0,11 15-81 0,-10-10-46 15,10 10-43-15,0 0-25 0,-7-12-33 0,7 12-12 16,0 0-23-16,6-12-13 0,-6 12-9 0,18-12-32 16,-5 7-67-16,2-1-87 0,-15 6-33 0,29-6-227 15,-29 6-485-15,28 1-518 0</inkml:trace>
  <inkml:trace contextRef="#ctx0" brushRef="#br0" timeOffset="182962.43">29450 15806 220 0,'0'0'477'0,"0"0"-64"15,-12 10-94-15,12-10-13 0,0 0-73 0,0 0 49 0,-22 0-66 16,22 0 10-16,0 0-61 0,-18-4-10 16,18 4-19-16,-15-4 8 0,15 4-7 0,-14-6 11 15,14 6 10-15,-14-5-19 0,14 5 5 0,0 0-32 16,-14-7 9-16,14 7-42 0,0 0 2 15,0 0-32-15,-16-6 1 0,16 6-22 0,0 0 4 16,0 0-24-16,0 0 18 0,0 0-21 0,0 0 11 16,10-10-13-16,-10 10 10 0,20-3-16 0,-20 3 23 15,28-3-30-15,-28 3 19 0,34 2-15 0,-16 0 13 16,-2 1-13-16,1 2 11 0,-2 1-14 0,-1 1 25 16,-3 4-22-16,-2-1-2 0,-1 2 17 15,-8-12-13-15,5 23 13 0,-5-23-15 0,-2 27 14 16,-1-12-1-16,0-1 8 0,-2 2-9 0,1-3-5 15,4-13-4-15,-6 22-20 0,6-22-26 16,-3 18-29-16,3-18-18 0,1 18-10 0,-1-18-2 16,4 17 8-16,-4-17 4 0,7 16 11 0,-7-16 15 15,10 19 10-15,-10-19-18 0,11 22 12 0,-4-9 9 16,0-2 23-16,-7-11 0 0,11 20 6 0,-11-20 13 16,6 21 12-16,-6-21 33 0,1 17 6 0,-1-17 17 15,-3 20 22-15,3-20 36 0,-9 19-8 0,-1-8 28 16,1-1-35-16,-2 0-14 0,-1-1-16 0,0-1-5 15,0 0-20-15,0-2-9 0,12-6-14 16,-23 7-89-16,23-7-107 0,-19 2-120 16,19-2-32-16,-25-9-228 0,15 0-323 0,1-5-498 15</inkml:trace>
  <inkml:trace contextRef="#ctx0" brushRef="#br0" timeOffset="183544.59">29596 15909 648 0,'0'0'675'0,"0"0"-176"0,15-5-131 16,-15 5-60-16,0 0-86 0,0 0-24 0,0 0-34 16,19 1 0-16,-19-1-25 0,0 0 7 0,0 0-27 15,17 4-12-15,-17-4-16 0,0 0-8 0,18 0-6 16,-18 0-4-16,17-4 11 0,-17 4-22 16,25-9-9-16,-12 2-1 0,3-2-5 0,-1-3-8 15,-2-1 10-15,2 0 0 0,-3 0-16 0,-2 0 43 16,-1 2-27-16,-2 0 41 0,-7 11-37 0,7-21 32 15,-7 21-39-15,0 0-5 0,-2-25-2 0,2 25-6 16,-10-11 7-16,10 11-17 0,-17-8 25 0,17 8-3 16,-19 0-38-16,19 0-7 0,-22 2 0 15,22-2-2-15,-23 13 2 0,10-1-2 0,2 3-1 16,-1 1 3-16,3 1 9 0,3 2-13 0,1 0-4 16,1-1-14-16,3 1 5 0,2 0-31 0,3 3 32 15,3 0-13-15,0-2 25 0,3 1-25 16,5-4 35-16,2-2-28 0,3-4 33 0,3-3-31 15,3-5 32-15,3-3-46 0,8-6-6 0,1-5-46 16,2-5-32-16,6-7-17 0,-1-2-19 0,-2-1-24 16,-4-2 21-16,-9 3-14 0,-3-1 53 0,-5-1-2 15,-1 2 40-15,-3 1 41 16,-4 1 44-16,-4 2 36 0,-3 5 28 16,-3 2 14-16,-4 14 7 0,2-22 7 0,-2 22-18 0,-7-15-1 0,7 15-3 15,-15-8-8-15,15 8-7 0,-19-2-8 0,19 2-6 16,-25 5 1-16,10 1 26 0,1 6-28 0,-1 0-9 15,3 1 23-15,1 0-31 0,2-1 21 0,9-12-28 16,-9 19 3-16,9-19 22 0,0 0 23 0,2 18 42 16,-2-18 22-16,0 0 19 0,28-5-39 15,-10-6 9-15,2-7-43 0,1-6 14 0,0-2-7 16,-5-4-18-16,-1-2-10 0,-6-4-10 16,-4-3-8-16,-6-3-9 0,-4-1-36 0,-12-8-26 15,-5 0-95-15,-6 3-69 0,-8 3-57 0,-7 6-64 16,-2 5-61-16,-5 7-23 0,0 5-116 0,-2 4-606 15,11 7-871-15</inkml:trace>
  <inkml:trace contextRef="#ctx0" brushRef="#br0" timeOffset="184819.03">26913 17287 744 0,'-25'-3'537'15,"25"3"-78"-15,-21-1-67 0,21 1-65 0,-17-2-79 16,17 2-60-16,0 0-40 0,-19 0-30 0,19 0-21 15,0 0-10-15,0 0 21 0,0 0 4 0,0 0 5 16,0 0-5-16,0 0-7 0,0 0 3 0,19 10-16 16,-2-6-6-16,4 0-8 0,4 1 0 15,0-3-6-15,2 1-22 0,-1 0 8 0,5-1-24 16,-2 0 19-16,1-1-35 0,1-1 14 0,1-1-22 16,7-1 13-16,-2-1-4 0,-1-2-2 15,0 0-5-15,0-1 7 0,3-2 15 0,-2 1-31 16,-1-2-4-16,-2 0-26 0,1 1-44 0,-5-1-44 15,-5 1-65-15,-2 2-65 0,-4 1-45 0,-1 1 13 16,-18 4-3-16,21-7-143 0,-21 7-427 0,0 0-440 16</inkml:trace>
  <inkml:trace contextRef="#ctx0" brushRef="#br0" timeOffset="185161.26">27553 17076 78 0,'-21'-6'701'16,"21"6"-207"-16,-22-5-61 0,22 5-57 0,-22-3-26 16,22 3-43-16,-20-1-46 0,20 1-15 15,-19-3-11-15,19 3-18 0,0 0-28 16,-20-2-21-16,20 2-40 0,0 0-24 0,0 0-19 16,-18-1-20-16,18 1-9 0,0 0 9 0,0 0 9 15,0 0 9-15,0 0-10 0,0 0 15 0,13 13-3 16,-13-13 7-16,25 9-8 0,-11-5-4 15,3 1-5-15,0 0-3 0,2 1-3 0,2-2-14 0,-1 1-6 16,-3 1-9-16,0-2-2 0,-2 1-8 16,1 0-3-16,-3 0-4 0,-13-5-3 0,21 11-1 0,-10-4 5 15,-11-7-2-15,16 18-3 0,-16-18 8 16,2 25-9-16,-4 0-8 0,-5-4-2 16,-8 8-24-16,-3 2 25 0,-3 1-30 0,-10 6-13 15,2 0-92-15,0-1-86 0,5-7-103 0,3-2-137 16,-2-6-82-16,9-6-691 0,1-4-965 0</inkml:trace>
  <inkml:trace contextRef="#ctx0" brushRef="#br0" timeOffset="187369.57">27943 16967 647 0,'-4'-16'590'15,"1"2"-105"-15,3 14-59 0,-3-21-52 0,3 21-77 16,-3-17-43-16,3 17-29 0,0 0-24 0,-4-16-25 16,4 16-21-16,0 0-27 0,0 0-25 0,0 0-14 15,0 0-21-15,0 0-6 0,0 0-4 0,0 0-7 16,-1 21-9-16,2 4 21 0,-1 0-38 0,0 4 29 15,0 1-44-15,0 6-1 0,2 1-2 0,-2-3 15 16,2 1-22-16,0-7-1 0,0 1 1 0,1-3 8 16,1-1-18-16,1-1 11 0,0-2-10 15,-1-2 14-15,1-4-13 0,-1-2 10 0,-4-14-8 16,4 21 12-16,-4-21 3 0,6 16 26 0,-6-16 11 16,0 0 62-16,3 16-4 0,-3-16 25 0,0 0 34 15,0 0-31-15,5 14 13 0,-5-14-36 16,0 0-2-16,0 0-41 0,0 0 8 0,0 0-34 15,0 0 7-15,0 0-34 0,0 0 19 0,15-4-30 16,-15 4 24-16,0 0-29 0,23-8 6 0,-23 8-71 16,22-6-10-16,-22 6-80 0,25-4-15 0,-25 4-47 15,29-3-48-15,-10 1-58 0,-2 1-67 16,4 0 1-16,-4-4-117 0,-1 2-477 16,6-3-693-16</inkml:trace>
  <inkml:trace contextRef="#ctx0" brushRef="#br0" timeOffset="187912.58">28376 17213 329 0,'0'0'755'0,"0"0"-178"0,-11-12-79 16,11 12-85-16,0 0-73 0,-15-5-61 0,15 5-20 0,0 0-59 15,0 0-14-15,-23 5-54 0,23-5 7 16,-13 11-53-16,13-11 10 16,-9 17-46-16,9-17 17 0,-4 18-30 0,4-18-14 0,-1 17-3 15,1-17-3-15,5 16 1 0,-5-16 0 16,9 11 1-16,-9-11-2 0,18 3-1 0,-18-3 5 0,28-10-11 15,-12 0 27-15,1-2-33 0,-4 0 32 0,1-1-29 16,-7 0 45-16,-1 1-24 0,-6 12 38 0,0-23-51 16,0 23 30-16,-11-23-43 0,0 13 32 0,-7 2-41 15,-1 2 33-15,-2 1-40 0,-4 4 40 16,0 2-39-16,0 3-1 0,0 0 1 16,4 2 0-16,0 1-1 0,2 0-8 0,6 1-33 15,13-8-39-15,-18 11-27 0,18-11-28 0,0 0-29 16,0 0-2-16,12 8-25 0,-12-8-22 0,38-9 39 15,-13 1 33-15,4-2 14 0,2-1 43 0,0-1 44 16,-3 3 54-16,-5 0 64 0,0 2 5 0,-2 2 16 16,-5 1-15-16,-16 4 10 0,28-4-7 0,-28 4 20 15,21 0 17-15,-21 0 14 0,18 4-14 0,-18-4 30 16,16 9-27-16,-16-9 28 0,12 14-62 0,-12-14 16 16,12 23-48-16,-12-23 21 15,10 25-48-15,-5-14 26 0,2 3-37 0,0-3 35 16,1 0-42-16,0 0-1 0,3-3 0 0,0 1 2 15,-11-9 1-15,24 7 5 0,-24-7 1 0,27-2 8 16,-27 2-9-16,28-5 10 0,-16-2 10 0,-12 7 5 16,19-14 8-16,-19 14 2 0,12-19-1 0,-12 19 0 15,4-23-17-15,-4 23 4 0,-4-29-16 0,-1 15-3 16,-3-3-4-16,-2 2-4 0,-1 1-14 0,1 4-28 16,-2 1-10-16,0 1-62 0,-1 2-10 0,13 6-50 15,-19-8-72-15,19 8-86 0,0 0-40 16,-17-5-13-16,17 5-576 0,0 0-640 0</inkml:trace>
  <inkml:trace contextRef="#ctx0" brushRef="#br0" timeOffset="188130.57">28766 17001 393 0,'0'0'486'0,"18"0"-80"0,-18 0-10 0,15 5-15 16,-15-5-27-16,9 11-17 0,-9-11-53 0,12 16 3 16,-12-16-48-16,6 26-19 0,-3-9-65 0,-1 0 28 15,0 5-60 1,0 0-23-16,1 2-18 0,2 1-17 0,-1 0-3 0,0 0-21 15,1-2-10-15,1 8-22 0,1-7 13 0,1 1-22 0,-1-2 17 16,0 1-1-16,0-2 17 0,1 0-30 16,0-2-1-16,-2-2-25 0,-1-3-33 0,-5-15-39 15,7 22-35-15,-7-22-53 0,0 0-62 0,3 20-22 16,-3-20 13-16,0 0 32 0,0 0-24 0,0 0-74 16,0 0-106-16,-15-9-236 0,15 9-190 0</inkml:trace>
  <inkml:trace contextRef="#ctx0" brushRef="#br0" timeOffset="188432.34">28829 17120 215 0,'1'-22'560'0,"2"0"-118"0,-1 0-76 0,2-1-20 0,0 4-9 0,-2 1-15 16,2 1-38-16,-1 2-19 0,-3 15-9 0,4-25-5 15,-4 25-9-15,4-21-13 0,-4 21-19 0,0 0-26 16,4-21-68-16,-4 21 8 0,0 0-37 0,4-16-14 15,-4 16-20-15,0 0-39 16,12-12 23-16,-12 12-1 0,17-5-13 0,-17 5-3 0,23 0 3 16,-6 1-6-16,0 3-5 0,-2 1-6 0,5 2-7 15,-1 1 0-15,-3 4 0 0,0 0 3 0,-3 1 6 16,-1 3-8-16,-3 0 38 0,-3 4-46 0,-3-3 1 16,-3 2 3-16,-2-1-1 0,-3 6 2 0,-2-3 0 15,-3 5 6-15,-3 0-26 0,-1-1-29 0,-3 0-54 16,1-4-57-16,-1 0-72 0,1-6-110 15,2 0-10-15,3-6-94 0,11-9-545 0,-14 9-706 16</inkml:trace>
  <inkml:trace contextRef="#ctx0" brushRef="#br0" timeOffset="188750.42">29224 16931 831 0,'0'0'822'0,"4"-16"-188"15,-4 16-73-15,0 0-117 0,1-17-41 0,-1 17-31 16,0 0-45-16,-4-15-36 0,4 15-40 0,0 0-36 16,-10-9-33-16,10 9-40 0,0 0-30 0,0 0-21 15,-18 2-17-15,18-2-7 0,-12 13-27 0,3-3 5 16,2 3-21-16,2-1 5 0,1 3-11 16,1 0 0-16,0 1-11 0,3-16 7 0,1 28-13 15,2-12 10-15,1-1-17 0,1 0 18 0,2-1-18 16,1 0 14-16,1-3-28 0,0 1 18 0,1-1-3 15,0-2 4-15,-1 0-14 0,-9-9 10 16,17 15-16-16,-17-15 15 0,13 12-42 0,-13-12 28 16,11 10 10-16,-11-10-5 0,0 0 6 0,8 18-40 15,-8-18-16-15,-6 19-89 0,-1-5-52 0,-3 3-24 16,-4-1-67-16,-4 5-72 0,-1 0-40 0,-2 1-64 16,-2-4-564-16,2-1-785 0</inkml:trace>
  <inkml:trace contextRef="#ctx0" brushRef="#br0" timeOffset="190751.85">19068 7682 30 0,'0'0'728'0,"0"0"-275"0,0 0-69 16,0 0-116-16,-13-8-24 0,13 8-78 0,0 0 13 16,-20-7-69-16,20 7 4 0,-21-6-56 0,21 6 30 15,-24-4-51-15,24 4 35 0,-31-4-49 0,13 1 32 16,0 0-44-16,0-1 49 0,-3-1-47 15,-1 1 48-15,1 0-51 0,-1-1 48 0,-1-1-52 16,0 2 57-16,-2-3-60 0,0 2 52 0,-2-2-65 16,-5 0 68-16,0 1-62 0,-1 1 53 15,-1-1-60-15,-3 1 52 0,0 1-56 0,-2 0 54 16,-2 1-60-16,-4 0 57 0,1 0-59 0,-2 2 54 16,1-3-65-16,-4 1 68 0,2 3-56 0,-2-3 54 15,1 2-66-15,-1-2 67 0,0 0-60 0,4 0 60 16,-5 1-57-16,1-3 50 0,-1 2-45 0,0-3 65 15,-1 3-59-15,1-3 46 0,1 2-51 0,-1-2 57 16,2 3-59-16,-1-2 55 0,1 1-57 0,1 0 57 16,0 0-60-16,1-1 58 0,2 2-64 0,0 1 67 15,2-1-60-15,-1 3 57 0,2 0-60 16,1 5 54-16,0-3-54 0,1 4 56 0,2-1-56 16,1 4 55-16,1 0-56 0,0 2 56 15,2 1-62-15,2 2 63 0,1 1-58 0,2 2 58 16,1-1-58-16,1 3 55 0,3 2-55 0,1 1 52 0,3 3 1 15,0 0-4-15,1 3-5 0,3 2 1 16,0 0 4-16,2 1-12 0,1 3-3 0,-1 1 1 16,2 2-55-16,2 1 60 0,0 0-52 0,2 2 61 15,2-1-64-15,2 0 68 0,3-1-57 0,2 1 59 16,3-3-54-16,3 1 57 0,3-1-2 0,2-4-5 16,5-1-4-16,2 0 0 0,4-2 0 0,2-1-7 15,3-3 0-15,8 6-3 0,2-3 7 0,3-3 1 16,0-1 2-16,5 0-5 0,-1 0 4 0,5-4-3 15,1 0 1-15,3 0-8 0,3-3-2 0,3 1 5 16,2-1-1-16,1 0 0 0,2-1-1 16,3-1-3-16,1 0 4 0,1-3 1 15,3 1-1-15,2-1 1 0,4-1-3 0,2-1-7 16,2 0 1-16,-1-5 6 0,0 1 0 0,-1-1 0 16,0-2-7-16,-2-2 6 0,-2 0 2 0,-2-2 1 15,0 1-4-15,-4-1 0 0,-1-3 3 0,-2 0-10 16,-4-2 11-16,-1 1 3 0,-2-5-14 0,-4 0 2 15,-1 0 7-15,-4-2-1 0,-9 0 1 0,5-5 12 16,-9 1-22-16,6-4 23 0,-2-3-15 16,-4-2 20-16,-1-3-15 0,-2-1 14 0,-2-1-12 15,-1-3 3-15,-3-1 3 0,-8 2-2 0,3-7-8 16,-6 5 7-16,-4-2 15 0,-2-4-1 0,-4 0-1 16,-3-3-12-16,-4 1 6 0,-3-4-2 15,-4 1 34-15,-3 1-43 0,-6-12 39 0,-5 3-56 16,-4-1 39-16,-6 2-29 0,-3-1-4 0,-5 3 3 15,-3-1 3-15,-6 3-39 0,-6-2 44 0,-6 4-44 16,-4 1 48-16,-5 3-43 0,-3 4 43 0,-5 5-3 16,-21-5-15-16,16 13-5 0,-3 3 5 0,-6 7-32 15,-4 3-42-15,-4 3-78 0,-3 4 20 0,-2 5-82 16,-1 2 26-16,-19 11-28 0,26-2-108 0,-2-1-184 16,5 7-283-16,5 0-339 0</inkml:trace>
  <inkml:trace contextRef="#ctx0" brushRef="#br0" timeOffset="192053.19">15161 7711 485 0,'0'0'542'0,"22"-3"-78"15,-22 3-137-15,17-4 19 0,-17 4-96 0,0 0-5 16,13-5-118-16,-13 5 35 0,0 0-81 0,0 0 29 16,0 0-74-16,0 0 44 0,6-13-115 0,-6 13 105 15,0 0-61-15,-10-8 48 0,10 8-62 0,-14-9 52 16,14 9-60-16,-18-10 51 0,18 10-56 0,-23-12 58 15,9 5-67-15,-5-2 57 0,1 0-54 0,-2 0 61 16,-2 2-62-16,-2-2 60 0,-5-2-53 0,-3 3 55 16,-3-1-58-16,0 1 58 0,-2 0-57 15,-5 0 57-15,1 1-63 0,-1 0 63 0,-2 0-64 16,-2 0 58-16,2 0-54 0,-2 0 58 0,-1-2-58 16,0 1 54-16,-1 1-66 0,-9-1 68 0,9 1-59 15,-11 0 58-15,10 0-60 0,-12 1 58 0,-2 0-58 16,2 0 57-16,8 3-64 0,-10 1 66 0,7 0-60 15,-9 1 59-15,9 1-57 0,-11 0 53 0,2 3-54 16,-1-1 55-16,1 1-65 16,-1 1 69-16,-1 1-58 0,2 0 57 0,2 2-59 15,1 0 58-15,-1 1-59 0,4 0 59 0,-1 1-59 16,3-1 61-16,-1 3-64 0,13-2 67 0,-4 0-58 16,-4 4 48-16,9-3-54 0,-1 2 59 0,2 0-68 15,1 2 66-15,-1 2-55 0,5-2 49 0,2 4-44 16,2-2 53-16,3 3-56 0,4-3 54 0,0 5-56 15,6 0 58-15,4 0-5 0,1 3-3 0,7-2-4 16,3 0-4-16,3 3-7 0,4 0 0 0,3 4-50 16,4 3 48-16,4 0-50 0,3 0 70 0,3 4-57 15,5 3 57-15,5-1-57 0,4 3 62 0,-2-4-51 16,5-1 49-16,2-1-6 0,1 0-4 0,2-2-3 16,4-2-3-16,2-2-4 0,2 0-4 0,3-1 1 15,3 0-1-15,2-3 1 0,9 2-4 16,-8-1-2-16,3-1 7 0,1 0-7 0,2 1 5 15,0 0-5-15,1 0 4 0,2-1-4 0,1-2 8 16,5-2-5-16,-2 0 1 0,1-4-1 0,2 0 0 16,0-4-5-16,1-3 5 0,-1-2-1 15,0-6-3-15,1 0 0 0,3-4 4 0,-3-3 0 16,4-2-2-16,-2-3 2 0,1-2-2 0,-3-4 1 16,1 0 5-16,-4-1-6 0,-1-2 1 0,-3-1 2 15,-3 0-15-15,-3-1 13 0,-4-1-1 0,-1-2-9 16,-4 0 14-16,-3-1 3 0,-2-2 1 0,-4-1 0 15,-2-1 4-15,-3-1 5 0,-3-2 4 0,-3-3 3 16,-7 5-1-16,-3-3 0 0,-3 0 4 0,-4-2 1 16,-2-2-7-16,-2-1 0 0,-5-1-6 15,-1-2 6-15,-4 1-15 0,-5-1 17 0,-1-1-14 16,-4-1-2-16,-5-10-4 0,-4 3 0 0,-3 0-1 16,-5 1-58-16,-2 0 65 0,-5 1-10 0,-3 1 0 15,-5 2-62-15,-4 2 41 0,-3 2-81 0,-3 1 27 16,-7 3-58-16,-4 3 38 0,-6 2-50 0,-3 5-51 15,-2 0-127-15,-3 6-518 0,-1 4-424 0</inkml:trace>
  <inkml:trace contextRef="#ctx0" brushRef="#br0" timeOffset="195451.22">27081 18323 538 0,'0'0'525'0,"0"0"-179"0,-3-17-19 16,3 17-121-16,0 0 36 0,0 0-78 0,0 0 37 0,-8-13-60 15,8 13 5-15,0 0-27 0,0 0 7 16,0 0-39-16,0 0 10 0,-13-6-33 0,13 6 0 15,0 0-21-15,0 0 13 0,0 0-20 16,0 0 16-16,0 0-18 0,0 0 11 0,0 0-15 16,0 0 1-16,-19 2-7 0,19-2 11 0,0 0-15 15,0 0 11-15,0 0-15 0,0 0 7 0,0 0-12 16,0 0 10-16,0 0 5 0,0 0 13 0,0 0 0 16,0 0 9-16,0 0-4 0,16 3 3 0,-16-3 5 15,27-2-3-15,-9 1-3 0,9 0 0 0,0 0-4 16,9-3 23-16,2 2-11 0,4-2 19 15,3-3-30-15,-2 1 14 0,4-2 16 0,0 1-33 16,-1 0-28-16,1 0 25 0,-2-1-28 16,-1 0 22-16,-1 0-29 0,-2-1 25 0,-3-1-29 15,-2 1 35-15,-3 0-40 0,0 2 27 0,-5-2-27 16,-4 2 26-16,-1 1-6 0,-2 0-2 0,-8 0-2 16,3 3 7-16,-16 3-12 0,20-6 5 0,-20 6-6 15,16-4 0-15,-16 4-2 0,0 0-3 0,18-5-10 16,-18 5-6-16,0 0-38 0,0 0-41 0,0 0-38 15,0 0-42-15,0 0-46 0,0 0-51 0,0 0-9 16,0 0-30-16,0 0-37 0,0 0-552 0,0 0-537 16</inkml:trace>
  <inkml:trace contextRef="#ctx0" brushRef="#br0" timeOffset="195972.34">27912 17948 536 0,'0'0'527'16,"0"0"-84"-16,-7-12-53 0,7 12-44 0,0 0-3 16,-9-10-64-16,9 10 1 0,0 0-41 0,0 0 12 15,-11-9-66-15,11 9 9 0,0 0-62 16,0 0 9-16,0 0-54 0,0 0 15 0,0 0-48 0,0 0 25 16,-11-8-54-16,11 8 27 0,0 0-40 15,0 0 22-15,0 0-35 0,0 0 28 0,0 0-33 16,0 0 35-16,0 0-40 0,0 0 38 0,0 0-40 15,0 0 34-15,0 0-31 0,0 0 34 0,0 0-33 16,0 0 34-16,0 0-30 0,0 0 32 0,0 0-41 16,0 0 33-16,0 0-33 0,0 0 32 15,14 5-31-15,-14-5 1 0,0 0 12 0,0 0-6 16,0 0-1-16,15 8 2 0,-15-8 2 0,0 0 0 16,0 0 1-16,16 7 2 0,-16-7 9 15,0 0-8-15,13 5 2 0,-13-5 0 0,0 0 0 0,19 3 1 16,-19-3 1-16,0 0-1 0,22 2 9 15,-22-2-11-15,0 0 2 0,22 0-3 0,-22 0 1 16,0 0-2-16,23 1 2 0,-23-1-2 0,0 0 21 16,19 2-26-16,-19-2 4 0,0 0-2 15,17 3 1-15,-17-3 0 0,0 0 3 0,13 5 3 16,-13-5 6-16,0 0 11 0,14 11 5 0,-14-11 0 16,8 11 5-16,-8-11 13 0,7 14 4 0,-7-14 9 15,6 22-4-15,-6-22 0 0,3 28-6 0,-3-10-5 16,-3 5-35-16,-1 1 35 0,0 2-45 0,-3 5 4 15,-2 0-1-15,-2 3 1 0,-2 1 29 0,-1 3-39 16,0-1 10-16,0 0-78 0,-1-1-55 16,2-3-84-16,0-3-106 0,5-8-105 0,0-9-178 15,8-13-440-15,0 0-796 0</inkml:trace>
  <inkml:trace contextRef="#ctx0" brushRef="#br0" timeOffset="199080.21">29725 16970 254 0,'0'0'518'15,"0"0"-138"-15,0 0-92 0,0 0-37 0,0 0-39 16,0 0-36-16,0 0-17 0,0 0-31 16,-18 3-6-16,18-3-18 0,0 0-21 0,0 0-3 0,0 0-12 15,0 0-10-15,-16 6-11 0,16-6-9 0,0 0-8 16,0 0 6-16,0 0-23 0,0 0 6 0,0 0-3 15,0 0 0-15,-12 7-5 0,12-7-1 0,0 0 1 16,0 0 12-16,0 0-10 0,0 0 8 16,0 0 3-16,0 0 13 0,0 0-3 15,0 0 15-15,0 0-2 0,0 0 12 0,0 0-10 16,0 0 13-16,0 0-16 0,0 0 12 0,-13 6-17 16,13-6 12-16,0 0-15 0,0 0 10 0,0 0-19 15,0 0 17-15,0 0-24 0,0 0 14 0,0 0-20 16,0 0 13-16,0 0-15 0,0 0 13 0,0 0-17 15,0 0 20-15,0 0-22 0,0 0 23 0,0 0-16 16,0 0 21-16,0 0-14 0,0 0 20 0,0 0-23 16,0 0 24-16,0 0-22 15,0 0 28-15,0 0-28 0,0 0 29 0,0 0-24 16,0 0 21-16,0 0-35 0,0 0 32 0,0 0-33 16,0 0 25-16,0 0-33 0,0 0 30 0,0 0-33 15,0 0 30-15,0 0-33 0,0 0 31 0,0 0-33 16,0 0 31-16,0 0-33 0,0 0 31 0,0 0-32 15,0 0 38-15,0 0-34 0,0 0 25 0,0 0-33 16,0 0 34-16,0 0-34 0,0 0 32 0,0 0-32 16,0 0 38-16,0 0-40 0,0 0 36 0,0 0-34 15,0 0 30-15,0 0-33 0,0 0 34 16,0 0-33-16,0 0 37 0,0 0-38 0,0 0 37 16,0 0-38-16,0 0 33 0,0 0-34 0,0 0 33 15,0 0-32-15,0 0 32 0,0 0-24 16,0 0 28-16,0 0-39 0,0 0 34 0,0 0-35 15,0 0 34-15,0 0-32 0,0 0 32 0,0 0-25 16,0 0 22-16,0 0-31 0,0 0 32 0,0 0-35 16,0 0 32-16,0 0-31 0,0 0 35 0,0 0-22 15,0 0 23-15,0 0-32 0,17-9 36 16,-3 3-32-16,5-2 2 0,4-2 7 0,7-1 3 16,1-4 5-16,3 0 12 0,3 1-2 0,1-3-1 15,1 3-1-15,1-3 2 0,-1 4-1 0,-2 0 0 16,0 1 0-16,1 0 6 0,-5 2-11 0,-1 1 3 15,-3 1-4-15,-6 0-2 0,0 2 1 0,-3 0-2 16,-4 2 0-16,0 0 10 0,-16 4-13 0,25-7 6 16,-25 7-6-16,19-5 1 0,-19 5 0 15,17-5 0-15,-17 5 0 0,0 0 1 0,16-3 10 16,-16 3-10-16,0 0 3 0,0 0-6 16,18-5 4-16,-18 5-1 0,0 0-9 15,0 0 10-15,0 0 4 0,0 0-27 0,14-3-21 0,-14 3-27 16,0 0-26-16,0 0-32 0,0 0-33 0,0 0-31 15,0 0-31-15,0 0-32 0,0 0 4 16,0 0 28-16,0 0 11 0,0 0-14 0,0 0-59 0,0 0-113 16,6-14-262-16,-6 14-188 0</inkml:trace>
  <inkml:trace contextRef="#ctx0" brushRef="#br0" timeOffset="199436.55">30377 16638 454 0,'0'0'464'0,"0"0"-103"16,-9-9-69-16,9 9-45 0,0 0-7 0,0 0 4 16,-11-11-21-16,11 11-25 0,0 0 11 0,0 0-13 15,-14-8-5-15,14 8-2 0,0 0-15 0,0 0-13 16,0 0-36-16,-12-6-23 0,12 6-27 16,0 0-9-16,0 0-15 0,0 0-9 0,0 0-12 15,0 0 0-15,0 0-15 0,0 0-3 0,0 0 5 16,0 0-8-16,0 0-1 0,0 0 0 0,0 0 2 15,0 0 22-15,0 0-25 0,0 0 5 16,25 0 3-16,-25 0 2 0,15 2-1 0,-15-2 4 16,16 6 3-16,-16-6-1 0,16 4 11 0,-16-4-11 15,16 6 0-15,-16-6-16 0,13 7 23 0,-13-7 1 16,13 6 3-16,-13-6 2 0,10 11 2 16,-10-11 2-16,7 13 0 0,-7-13-4 0,2 20-5 0,-2-20-5 15,-4 29-7-15,-3-8-1 0,-2-1-4 0,-4 6-3 16,1 1-10-16,-4 0-16 0,3-2-115 0,-2-2-74 15,4-3-130-15,1-2-54 0,-1-3-152 0,4-3-459 16,7-12-717-16</inkml:trace>
  <inkml:trace contextRef="#ctx0" brushRef="#br0" timeOffset="203332.13">30888 16555 220 0,'0'0'616'0,"-4"-21"-229"0,4 21-45 16,0 0-81-16,-9-15-24 0,9 15-18 0,0 0-15 16,-11-13-2-16,11 13-21 0,0 0 1 0,-10-9-10 15,10 9-12-15,0 0-26 0,0 0-24 0,-9-10-21 16,9 10-16-16,0 0-10 0,0 0-17 0,0 0-11 16,0 0-3-16,0 0-10 0,-10-8-8 0,10 8 0 15,0 0-5-15,0 0 5 0,0 0-9 0,0 0 0 16,0 0 5-16,0 0-6 0,0 0 1 15,-8 11-14-15,8-11 15 0,0 0-11 0,0 0 12 16,0 0-14-16,-4 16 18 0,4-16-20 16,0 0 17-16,0 0-16 0,-3 17 17 0,3-17-16 15,0 0 15-15,0 0-17 0,0 0 20 0,0 20-20 16,0-20 17-16,0 0-17 0,0 0 16 0,0 0-14 16,-1 16 14-16,1-16-16 0,0 0 21 0,0 0-21 15,0 0 17-15,0 0-17 0,0 0 16 0,1 20-14 16,-1-20 16-16,0 0-19 0,0 0 18 15,0 0-14-15,0 0 14 0,0 0-17 0,2 14 16 16,-2-14-14-16,0 0 16 0,0 0-19 0,4 13 18 16,-4-13-15-16,0 0 19 0,5 16-18 15,-5-16 17-15,0 0-18 0,6 18 18 0,-6-18-19 16,4 15 18-16,-4-15-22 0,6 17 18 0,-6-17-2 16,6 20-1-16,-6-20 0 0,6 20 0 0,-6-20-1 15,6 21 0-15,-6-21-1 0,5 21 0 0,-5-21 0 16,7 18 0-16,-7-18-1 0,5 15 2 0,-5-15-1 15,4 14-1-15,-4-14 0 0,0 0 0 0,7 17 0 16,-7-17 0-16,0 0 0 0,6 13 0 0,-6-13 0 16,0 0 0-16,0 0 2 0,0 0 6 15,8 13-1-15,-8-13-1 0,0 0 0 0,0 0 2 16,0 0-1-16,0 0-7 0,0 0 0 0,0 0 0 16,15 4 2-16,-15-4 0 0,0 0-1 0,10-8 0 15,-10 8 0-15,0 0 0 0,11-10-1 0,-11 10 2 16,0 0-1-16,0 0 1 0,10-12-4 0,-10 12 4 15,0 0 5-15,0 0-2 0,8-12 0 0,-8 12 0 16,0 0 2-16,0 0-3 0,0 0-3 0,7-13 8 16,-7 13-8-16,0 0 0 0,0 0 2 0,0 0-2 15,4-14 0-15,-4 14 0 0,0 0 1 0,0 0-2 16,0 0 1-16,0 0-1 0,0 0 0 0,5-13 1 16,-5 13-1-16,0 0 0 0,0 0-1 0,0 0 0 15,0 0 1-15,0 0 0 0,0 0 0 0,0 0 0 16,0 0 0-16,0 0 0 0,0 0-3 15,0 0 11-15,0 0 0 0,0 0-3 0,0 0 0 16,0 0-2-16,0 0-1 0,0 0-8 0,3-17 2 16,-3 17-1-16,0 0 3 0,0 0-18 0,0 0 22 15,0 0-18-15,7-13 23 0,-7 13-19 0,0 0 19 16,0 0-19-16,5-17 21 0,-5 17-17 0,0 0 17 16,4-19-17-16,-4 19 17 0,5-16-19 0,-5 16 20 15,2-15-19-15,-2 15 28 0,3-15-27 0,-3 15 25 16,0 0-17-16,2-20 22 0,-2 20-22 15,0 0 21-15,2-19-21 0,-2 19 30 0,0 0-10 16,1-19-5-16,-1 19 2 0,0 0-1 0,-1-20-2 16,1 20-1-16,0 0-1 0,0-18 6 0,0 18-7 15,0 0-1-15,-1-16 2 0,1 16 1 16,0 0 3-16,0 0 0 0,0 0 0 0,-1-19 7 16,1 19-3-16,0 0-36 0,0 0 33 0,0 0-3 15,0 0-2-15,0 0-1 0,0 0-1 0,-2-18 3 16,2 18-10-16,0 0 3 0,0 0-6 15,0 0-2-15,0 0 0 0,0 0-3 0,0 0 2 16,0 0 4-16,0 0-9 0,0 0 4 0,0 0-1 16,0 0 1-16,0 0 0 0,0 0 4 0,0 0-28 15,0 0 40-15,2 19-37 0,-2-19 34 16,4 15-30-16,-4-15 31 0,3 17-28 0,-3-17 29 16,4 23-26-16,-4-23 28 0,5 22-29 0,-5-22 31 15,8 26-30-15,-4-11 28 0,0-1-3 0,0 1-1 16,1-2-1-16,-1 1 0 0,1 0-3 0,1-1-1 15,0 0-2-15,0-1 0 0,0 0 0 0,-6-12 1 16,13 19-1-16,-13-19 0 0,12 18 1 0,-12-18 8 16,11 15-1-16,-11-15-1 0,12 11 0 0,-12-11 1 15,10 9-2-15,-10-9-5 0,0 0 2 0,15 9 3 16,-15-9 1-16,0 0 5 0,0 0-4 0,22-3 1 16,-22 3-3-16,15-9 0 0,-15 9 0 15,14-13-33-15,-14 13 32 0,14-17-26 0,-14 17 30 16,13-18-28-16,-13 18 32 0,10-19-29 0,-10 19 30 15,9-21-29-15,-9 21 28 0,4-21-29 0,-4 21 29 16,1-23-30-16,-1 23 29 0,-3-26-29 0,0 11 36 16,-1-1-37-16,-2-3 27 0,0 0-27 15,-1-1-27-15,-2-1-17 0,0 1-26 0,0 0-7 16,0-2-24-16,0 2-16 0,0 2-6 16,1 1-38-16,1 0-17 0,1 4-9 0,0 1 12 0,6 12 6 15,-6-23-4-15,6 23 39 0,-4-17 20 0,4 17-18 16,-1-18-13-16,1 18-120 0,3-17 137 0,-3 17-98 15,4-18 168-15,-4 18-91 0,7-19 171 0,-7 19-6 16,10-20 155-16,-10 20-15 0,8-16 4 16,-8 16-3-16,0 0 0 0,8-14 8 15,-8 14 11-15,0 0 0 0,7-12-18 0,-7 12-6 16,0 0-5-16,0 0-9 0,0 0-10 0,7-12-14 16,-7 12-20-16,0 0-15 0,0 0-11 0,0 0-3 15,0 0 2-15,0 0-6 0,10 9-2 0,-10-9-2 16,4 21-10-16,-4-21-2 0,6 28 0 0,-2-11-4 15,0 3 4-15,0 1-7 0,0 1-2 0,0 1 3 16,-1-3-7-16,1 2-3 0,0-1-1 0,1-1-1 16,0-1 3-16,0 1-23 0,-1-4 18 15,-1-2-13-15,1 3 17 0,-4-17-17 16,6 23 15-16,-6-23-17 0,6 18 14 0,-6-18-15 16,5 15 25-16,-5-15-7 0,0 0 33 0,4 15-4 15,-4-15 43-15,0 0-14 0,0 0 46 0,0 0-31 16,0 0 21-16,0 0-57 0,0 0 24 0,0 0-32 15,0 0 19-15,12-8-35 0,-12 8 31 0,4-14-44 16,-4 14 34-16,5-14-45 0,-5 14 35 0,5-14-33 16,-5 14 24-16,5-13-36 0,-5 13 31 0,5-13-39 15,-5 13 36-15,7-12-37 0,-7 12 35 0,10-10-36 16,-10 10 42-16,9-11-40 0,-9 11 34 0,11-9-39 16,-11 9 38-16,13-6-39 0,-13 6 38 0,0 0-37 15,20-5 38-15,-20 5-40 0,0 0 40 16,21 2-28-16,-21-2 33 0,16 6-33 0,-16-6 32 15,15 12-32-15,-15-12 32 0,14 15-33 0,-14-15 36 16,12 19-45-16,-12-19 39 0,9 21-13 0,-9-21 11 16,8 21-38-16,-8-21 40 0,7 20-35 0,-7-20 15 15,5 20-74-15,-5-20-15 0,5 14-65 0,-5-14-36 16,0 0-39-16,3 15-17 0,-3-15 4 0,0 0 5 16,0 0 56-16,0 0-11 0,0 0 74 15,13-9-15-15,-13 9 67 0,7-17-22 0,-7 17 23 16,8-25 23-16,-8 25 17 0,8-24 15 0,-8 24 17 15,8-21 10-15,-8 21 14 0,7-17 5 0,-7 17 22 16,4-13 18-16,-4 13 11 0,0 0-5 0,6-14-10 16,-6 14-14-16,0 0-10 0,0 0-2 15,0 0-3-15,0 0 0 0,0 0-5 0,0 0-3 16,12 8-7-16,-12-8-2 0,4 15-3 0,-4-15-5 16,3 18-1-16,-3-18-10 0,5 20 9 0,-5-20-3 15,5 17-1-15,-5-17-2 0,6 15 1 0,-6-15-2 16,10 10-9-16,-10-10-24 0,0 0-42 0,17 2-32 15,-17-2-8-15,21-14 15 0,-6 3 20 0,1-5 13 16,3-7 5-16,1-2 5 0,0-1 18 16,-2-5-20-16,-1 0 17 0,-2-3-11 0,-1-1 14 15,-2 0 9-15,-3 0 8 0,-1 0 5 0,-3 3 41 16,-2 4-16-16,-3 3 16 0,0 6 14 0,0 1 8 16,-1 0 3-16,1 18 12 0,-6-27-2 0,6 27 7 15,-7-22 25-15,7 22 14 0,-10-17-11 0,10 17-11 16,-8-11-7-16,8 11-13 0,0 0-10 0,-11-8-7 15,11 8-4-15,0 0 41 0,0 0-57 0,-17 10 44 16,17-10-51-16,-8 18 43 0,8-18-52 0,-6 22 44 16,6-22-50-16,-5 31 46 0,3-13-52 0,1 1 43 15,0 0-46-15,2 6 44 0,0-1-48 0,0 0 43 16,1 1-45-16,3 0 43 0,-2 0-48 0,1 1 42 16,0-1-44-16,1 0 40 0,0-1-47 0,0-2 5 15,1 0 3-15,0-3 2 0,0-1 2 16,0-2 1-16,-1-2-4 0,2 0-27 0,-7-14-41 15,11 19-46-15,-11-19-32 0,11 13-45 0,-11-13 14 16,0 0-36-16,21 4-4 0,-21-4-58 0,17-7-158 16,-17 7-183-16,18-15-156 0</inkml:trace>
  <inkml:trace contextRef="#ctx0" brushRef="#br0" timeOffset="203680.01">32005 16490 525 0,'0'0'452'0,"0"0"-20"0,0 0-150 0,0 0-37 0,0 0 26 15,0 0-72-15,0 0 28 0,0 0-68 0,0 0 41 16,0 0-28-16,0 0 22 0,0 0-66 0,12-9 27 16,-12 9-66-16,7-10 36 0,-7 10-60 15,7-17 46-15,-7 17-50 0,7-20 53 0,-7 20-44 16,4-17 46-16,-4 17-58 0,2-18 43 0,-2 18-57 16,-2-18 36-16,2 18-55 0,-5-14 38 0,5 14-44 15,-6-13 37-15,6 13-46 0,0 0 30 16,-10-14-37-16,10 14 30 0,0 0-41 0,0 0 35 15,-21-1-40-15,21 1 36 0,-13 12-37 0,13-12 35 16,-15 20-39-16,8-8 39 0,1 6-41 0,0-3 4 16,1-1 2-16,1 2 3 0,4-16 2 0,-2 27-1 15,2-27 4-15,1 27 5 0,-1-27-5 16,4 26 4-16,-4-26 4 0,9 22 3 0,-9-22 2 16,10 20 3-16,-10-20 0 0,13 15 0 0,-13-15 1 15,16 10-3-15,-16-10-9 0,18 3-64 0,-18-3-37 16,25-4-25-16,-10-1 19 0,-1-1-122 0,5-2-57 15,-3-3-74-15,2 0-211 0,-2-1-328 0,1 0-532 16</inkml:trace>
  <inkml:trace contextRef="#ctx0" brushRef="#br0" timeOffset="208991.73">30627 15852 87 0,'0'0'633'15,"0"0"-198"-15,0 0-18 0,0 0-132 0,5-15-10 0,-5 15-3 16,0 0-27-16,0 0-36 16,0 0-10-16,0 0-18 0,0 0-22 0,2-14-17 15,-2 14-19-15,0 0-13 0,0 0-23 0,0 0-15 16,0 0-10-16,0 0-14 0,0 0-8 0,0 0-4 16,0 0 0-16,0 0 7 0,4 14-13 0,-4-14-7 15,3 30 1-15,-1-7-4 0,-1-1 15 0,1 5-28 16,0-1 20-16,0 1-28 0,0-1 31 0,1 0-38 15,0 0 24-15,0-1-21 0,1-2 19 0,-1 1-24 16,1-2 24-16,0-2-25 0,-1-2 32 0,1-3-35 16,0-1 14-16,-4-14-78 15,7 23-49-15,-7-23-54 0,4 14-51 0,-4-14-39 16,0 0 10-16,0 0-136 0,0 0-446 0,0 0-429 16</inkml:trace>
  <inkml:trace contextRef="#ctx0" brushRef="#br0" timeOffset="209227.72">30561 15966 482 0,'0'0'545'0,"0"0"-109"0,-4-17-92 0,4 17-39 0,0 0-35 0,3-18-21 0,-3 18-38 16,10-14-24-16,-1 5-15 0,1-1-19 0,6-2-23 0,1 0-23 15,3 0-16-15,1 2-13 0,4-4-17 16,2 2 1-16,-5 2-25 0,2 3 6 0,0 0-21 15,-2 1 8-15,-1 0-21 0,-2 3 4 0,-3-1-46 16,-16 4-15-16,26-3-46 0,-26 3-31 0,20 0-33 16,-20 0-23-16,0 0-10 0,14 7-40 15,-14-7-37-15,0 0-110 0,0 0-308 0,-7 22-212 16</inkml:trace>
  <inkml:trace contextRef="#ctx0" brushRef="#br0" timeOffset="209882.37">30709 15929 415 0,'-21'7'498'0,"4"-1"-106"0,2 1-67 0,3-1-34 15,12-6-54-15,-19 7-49 0,19-7-25 16,-13 6-36-16,13-6-3 0,0 0 9 0,-11 8 1 16,11-8-1-16,0 0-2 0,0 0 9 15,0 0-30-15,11 10 6 0,-11-10-22 0,19 1 8 16,-19-1-26-16,30-3 10 0,-12 0-35 0,4-1 17 16,0 0-30-16,0-3 10 0,1 0-28 15,-2 2 15-15,-1-1-5 0,1 0-6 0,-1-2-26 0,-5 5 22 16,1-1-26-16,-16 4 24 0,21-7-27 0,-21 7 25 15,18-6-25-15,-18 6 36 0,0 0-32 0,19-4 31 16,-19 4-21-16,0 0 26 0,0 0-27 0,0 0 27 16,17-1-27-16,-17 1 39 0,0 0-40 15,5 14 33-15,-5-14-37 0,-2 19 27 16,2-19-35-16,-4 27 29 0,4-27-31 0,-3 27 34 16,3-27-12-16,0 27 2 0,0-27-5 0,1 25-2 15,-1-25-1-15,5 23-2 0,-5-23 2 0,8 19 14 16,-8-19-17-16,14 12 4 0,-14-12-4 0,15 6 3 15,-15-6-3-15,19-2 1 0,-19 2 0 0,21-8 1 16,-10 0 7-16,-1-2-34 0,-1 0 32 0,-2-2-27 16,-2-2 31-16,-5 14-31 0,6-23 32 0,-6 23-30 15,-1-21 37-15,1 21-39 0,-6-20 34 16,6 20-37-16,-16-18-1 0,3 11 0 16,0 1 5-16,-2 1 2 0,0 2 10 0,15 3-6 15,-28-4-2-15,28 4 28 0,-23-3-37 0,23 3 11 16,0 0-33-16,-23 0 24 0,23 0-20 0,0 0 32 15,0 0-29-15,0 0 29 0,0 0-16 0,11 15 22 16,-11-15-20-16,25 10 25 0,-5-3-2 0,1 0 8 16,1 0-14-16,-2-1 5 0,1 1 2 0,-2 0-1 15,0 1 1-15,-4-1 0 0,-1 0 4 0,-1 0 8 16,1-2-10-16,-14-5 4 0,19 9-1 16,-19-9 2-16,14 8 5 0,-14-8 10 0,0 0 14 15,14 7 23-15,-14-7 15 0,0 0-3 16,0 0 59-16,0 0-38 0,0 0 9 0,0 0-45 15,17-6 24-15,-17 6-35 0,0-17 21 0,0 17-37 16,0-27-3-16,0 27-6 0,1-32 0 0,0 14-12 16,2 2-4-16,-1 0-6 0,2 1-32 0,2 1-48 15,0-2-45-15,3 2-19 0,2 1-61 0,2-2-25 16,1 2-77-16,2 2-30 0,2 0 45 0,0 3-38 16,1-1-121-16,1 2-394 0,-1 0-432 0</inkml:trace>
  <inkml:trace contextRef="#ctx0" brushRef="#br0" timeOffset="212576.63">31722 15435 548 0,'0'0'381'0,"-5"-13"-92"0,5 13-48 0,-6-13-69 15,6 13-7-15,-9-13-27 0,9 13-3 0,-10-15-29 16,10 15-14-16,-15-15 37 0,15 15-62 0,-19-17-10 15,8 9-12-15,-1 0 10 0,0 0-31 16,-3-2 14-16,2 2-15 0,-1 0 8 0,-1-1-3 16,-2 2-11-16,2 0 7 0,-2-1-14 0,2 2 9 15,-1 0 2-15,0 1-11 0,-1 1 4 0,-1-2-7 0,0 5 4 16,-5-2 18-16,0-1-18 16,-5 1 24-16,-3 2-8 0,-1 1-1 0,-6 0-8 15,1 4-1-15,0-3-2 0,0 5 8 0,1-2-10 16,-1 3 6-16,2 0-8 0,1-2 3 0,0 3-5 15,1 2 1-15,1-1-5 0,0 1 10 0,2 2-11 16,0-1 8-16,1 1-7 0,3 0 6 0,4-1-7 16,-3 2 7-16,1 0-10 0,1 2 5 0,3 1 2 15,-1 1 2-15,4-2-11 0,-1 3 6 0,0 0-6 16,0 4 6-16,1-2-10 0,0 2 11 0,2-1 0 16,-1 2-2-16,4-5-10 0,-1 2 7 15,0 0 0-15,0 3 0 0,2-2 0 16,0-1-6-16,2 2 15 0,-1-1-8 0,3 3-5 0,0 0 3 15,-1-2 0-15,3 3 2 0,-2 1 10 0,0 3-12 16,3-2 13-16,-1-1-8 0,2 2 9 16,1 0-10-16,-1 1 13 0,0 6 17 0,1-2 12 15,1-3-1-15,1 1-3 0,0-2 1 16,-1 2-1-16,1-2-7 0,-1 0-16 0,1 1 10 0,0-2 3 16,1 2 27-16,0-1-21 0,1-1 14 15,2 0-15-15,-1 0 0 0,0-2-3 0,1 0 11 16,0-1-15-16,1 0 18 0,0-1-22 0,2 0 19 15,0 0-27-15,1-2 19 0,-1 1-26 0,3-1 20 16,-1 0-3-16,2-1-5 0,1 0-2 16,-1-1 2-16,3 2-2 0,0-3-4 0,0-2-1 0,3 4-1 15,0-2 2-15,0-3 2 0,-1 1 4 16,4 0 2-16,-3-3-1 0,4 3-2 0,1-1-1 16,0-1-2-16,-3-2-2 0,0-2 2 0,2 1 1 15,-2-1 0-15,2 1-3 0,-1-1-3 0,1-2 3 16,0 3 9-16,1-1 1 0,1-1-1 0,2 1-4 15,3 1-3-15,0-1-3 0,-3-4-7 0,0 0 5 16,6 1 6-16,0-2 4 0,2-1 23 0,0 1-61 16,1-1 43-16,1 0-2 0,0-3-39 0,-4 0 50 15,6 1-39-15,-6-2 42 0,2-1-14 16,4 1-5-16,1-1 8 0,-6 0-17 0,7 0-3 16,0 0 2-16,-2-1 4 0,0 0 0 0,-1-5-1 15,0 3 9-15,1-2-12 0,-2 1 7 0,-1-3-10 16,0 0-1-16,-1-3 7 0,1 2-3 0,0-4 0 15,0 0-4-15,0-2 2 0,1-1-6 0,-2-2 4 16,0 0-5-16,-2 0 1 0,0 0-2 0,-2-1-5 16,0 0 5-16,1-3 3 0,-2 1-4 0,1-3-2 15,0 1 3-15,-1-2-3 0,-2 2 4 0,1-3-4 16,-3 0 5-16,1 0-4 0,-4 0 3 0,1 0-5 16,-2-2 3-16,-2 0 3 0,0-1-6 0,-3-1 6 15,1-1-8-15,-2-1 12 0,-1 0-10 16,-2-1 4-16,-1 0-2 0,0 1 2 0,-3-1-2 15,-1 2 3-15,-2 5-9 0,-2-1 9 0,-1 1 0 16,-2 0-2-16,-2 0 3 0,-2 0-1 0,-4-4-1 16,-2 2 2-16,-1 0-3 0,-4 1 1 0,0 0-1 15,-3 3 1-15,-1-2 0 0,-2 1 0 0,-1 0-1 16,-1 1 2-16,2 0-29 0,-2 0 33 0,-1-2-28 16,2 2 29-16,0 0 0 0,0 0-4 0,1 0 1 15,0 0-2-15,0-1-3 0,0 2 2 0,1-1-2 16,-1 1 1-16,0-1-2 0,-1 2 1 0,0-3 0 15,1 2-1-15,-3 1 0 0,2-1-1 0,-2 0-2 16,1 2-1-16,-2 1-3 0,0-2 0 16,0 1 1-16,-2 1 0 0,0 1-3 0,-1-1 0 15,1 0 1-15,0 1 0 0,1 0-34 0,0 0 38 16,0 0-34-16,-1 2 39 0,1 0-35 0,1 0 32 16,1 0-45-16,2 2 34 0,2 2-32 0,0 2 21 15,0-1-38-15,-1 3 29 0,0-2-42 0,0 5 21 16,0 2-38-16,2-1 4 0,0 3-47 0,-3 4-21 15,-2 0-27-15,0 4-33 0,-2 5-35 16,-2 1-21-16,2 5 2 0,-4-2-71 0,-2 4-501 16,0 1-429-16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3T14:32:47.7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1133 980 0 0,'0'0'8062'0'0,"0"5"-7898"0"0,2 12-50 0 0,-1-13 96 0 0,0 0 6 0 0,5 11 47 0 0,1 0 0 0 0,1-1-1 0 0,0 0 1 0 0,1 0 0 0 0,0-1-1 0 0,1-1 1 0 0,0 1 0 0 0,15 12-1 0 0,20 27 25 0 0,64 72 208 0 0,-42-50-293 0 0,3 4-51 0 0,99 86-1 0 0,-158-155-43 0 0,1-2 0 0 0,0 0-1 0 0,25 10 1 0 0,-33-15-16 0 0,1-1-4 0 0,45 10 258 0 0,-45-10-177 0 0,-1-1-128 0 0,16 1 0 0 0,-15-1 114 0 0,-5 0-155 0 0,0 0 1 0 0,1-1-1 0 0,-1 1 0 0 0,0 0 1 0 0,1 0-1 0 0,-1-1 1 0 0,1 1-1 0 0,-1 0 1 0 0,0 0-1 0 0,1 0 1 0 0,-1-1-1 0 0,1 1 1 0 0,-1 0-1 0 0,1 0 0 0 0,-1 0 1 0 0,1 0-1 0 0,-1 0 1 0 0,0 0-1 0 0,1 0 1 0 0,-1 0-1 0 0,1 0 1 0 0,-1 0-1 0 0,1 0 0 0 0,-1 0 1 0 0,1 1-1 0 0,0-1 6 0 0,0 0-1 0 0,1 1 0 0 0,-1-1 1 0 0,0 0-1 0 0,0 0 0 0 0,0 0 1 0 0,0 0-1 0 0,0 0 1 0 0,0 0-1 0 0,0-1 0 0 0,0 1 1 0 0,0 0-1 0 0,0 0 0 0 0,0-1 1 0 0,1 0-1 0 0,10-4-1 0 0,-9 3-3 0 0,-1-1-119 0 0,6-11 112 0 0,-6 11 26 0 0,1-1-23 0 0,284-406 222 0 0,-153 229-54 0 0,-23 32 0 0 0,7 4 0 0 0,5 5 0 0 0,168-145 0 0 0,-14 54-43 0 0,-191 166-71 0 0,125-70-1 0 0,-148 97-60 0 0,-11 8 155 0 0,-49 28-58 0 0,-20 23-13273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3T14:32:49.1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1463 2676 0 0,'0'0'6125'0'0,"-2"-2"-5279"0"0,-9-11 2180 0 0,14 15-2884 0 0,6 4-89 0 0,-2 1 1 0 0,1 0-1 0 0,-1 0 0 0 0,0 1 0 0 0,0-1 0 0 0,9 16 1 0 0,35 63 237 0 0,-29-49-106 0 0,65 99 174 0 0,163 191 1 0 0,-212-283-318 0 0,-36-42-102 0 0,37 39 1755 0 0,-35-42-1575 0 0,3-2-73 0 0,-1-1 0 0 0,1 0 0 0 0,-1-1 0 0 0,0 1 0 0 0,0-1 0 0 0,0 0 0 0 0,5-7 0 0 0,640-655 891 0 0,-642 658-916 0 0,911-806 771 0 0,-734 657-679 0 0,113-88 115 0 0,16 27-5 0 0,-312 217-201 0 0,20-11 22 0 0,-7 2-221 0 0,-16 10 70 0 0,0 1-1 0 0,1 0 0 0 0,-1-1 0 0 0,1 1 1 0 0,-1 0-1 0 0,0 0 0 0 0,1-1 0 0 0,-1 1 1 0 0,1 0-1 0 0,-1 0 0 0 0,1-1 0 0 0,-1 1 1 0 0,1 0-1 0 0,-1 0 0 0 0,1 0 1 0 0,-1 0-1 0 0,1 0 0 0 0,-1 0 0 0 0,1 0 1 0 0,-1 0-1 0 0,1 0 0 0 0,-1 0 0 0 0,1 0 1 0 0,-1 0-1 0 0,1 0 0 0 0,-1 0 0 0 0,1 0 1 0 0,0 1-1 0 0,-8 12-1215 0 0,-21 19-226 0 0,-33 18-4372 0 0,36-32 2021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3T14:32:50.3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2597 28 0 0,'0'0'6569'0'0,"-3"2"-5665"0"0,2 0-776 0 0,0-1-1 0 0,-1 1 0 0 0,1 0 0 0 0,0 0 0 0 0,0 0 1 0 0,1 0-1 0 0,-1 0 0 0 0,0 0 0 0 0,1 0 0 0 0,-1 0 1 0 0,1 1-1 0 0,-1-1 0 0 0,1 0 0 0 0,0 0 0 0 0,0 0 0 0 0,0 0 1 0 0,0 1-1 0 0,1-1 0 0 0,-1 0 0 0 0,1 0 0 0 0,-1 0 1 0 0,1 0-1 0 0,0 0 0 0 0,-1 0 0 0 0,3 3 0 0 0,3 10-6 0 0,2-1-1 0 0,13 20 1 0 0,-11-18 91 0 0,63 108 208 0 0,85 131 571 0 0,-119-198-882 0 0,3-1 0 0 0,61 62 0 0 0,-91-106 12 0 0,0-1-1 0 0,0 0 1 0 0,1-1 0 0 0,1-1-1 0 0,0 0 1 0 0,0-1 0 0 0,0 0-1 0 0,27 9 1 0 0,-37-16-78 0 0,0 0 0 0 0,0-1-1 0 0,0 1 1 0 0,0-1 0 0 0,0 0 0 0 0,0 0 0 0 0,0 0 0 0 0,0-1-1 0 0,0 1 1 0 0,0-1 0 0 0,-1 0 0 0 0,1 0 0 0 0,0-1 0 0 0,5-1-1 0 0,-1-1 32 0 0,0-1-1 0 0,0 0 0 0 0,0 0 0 0 0,12-10 1 0 0,-2-2 35 0 0,0-2 0 0 0,-1 0 1 0 0,23-32-1 0 0,37-72 168 0 0,-56 89-218 0 0,366-519 1008 0 0,41 31-454 0 0,-282 346-562 0 0,417-432 578 0 0,41 41-586 0 0,-167 204 280 0 0,-336 291-383 0 0,2 4 0 0 0,177-85 0 0 0,-247 139-1143 0 0,1 0-1 0 0,38-8 0 0 0,-67 20 427 0 0,0 2-84 0 0,15-1-289 0 0,-16 1-601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3T14:32:51.6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 1986 660 0 0,'0'0'2314'0'0,"-3"-3"-645"0"0,-6-8-331 0 0,7 9-337 0 0,0-1-156 0 0,-16-23 2024 0 0,16 23-1361 0 0,5 6-1366 0 0,101 129 973 0 0,12 24-386 0 0,-41-52-490 0 0,-72-100-225 0 0,45 59 389 0 0,99 102 1 0 0,-116-138-340 0 0,0-1 0 0 0,2-1 0 0 0,1-2 0 0 0,1-2 1 0 0,0-1-1 0 0,48 19 0 0 0,-71-33-36 0 0,1 0-1 0 0,1-1 1 0 0,-1-1 0 0 0,1 0-1 0 0,0-1 1 0 0,-1-1 0 0 0,2 0 0 0 0,-1-1-1 0 0,0 0 1 0 0,0-1 0 0 0,0 0 0 0 0,0-2-1 0 0,0 1 1 0 0,0-2 0 0 0,0 0 0 0 0,-1 0-1 0 0,1-1 1 0 0,-1-1 0 0 0,0-1 0 0 0,0 0-1 0 0,0 0 1 0 0,13-10 0 0 0,8-7 77 0 0,-1-3 0 0 0,45-44-1 0 0,53-68 139 0 0,-92 95-184 0 0,21-22 97 0 0,467-503 677 0 0,19 18-921 0 0,96-35 611 0 0,-614 560-524 0 0,-12 11 12 0 0,637-545-44 0 0,-633 543 81 0 0,-17 13-91 0 0,1 0 28 0 0,10-8 9 0 0,-11 9-38 0 0,16-12 118 0 0,-17 12-158 0 0,0-1-293 0 0,3-1 602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11-13T13:39:38.19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28573 525 128 0,'0'0'493'0,"0"0"-149"0,0 0-69 0,0 0-59 15,0 0-48-15,2-14-34 0,-2 14-20 0,0 0-22 16,0 0-14-16,0 0-6 0,0 0-16 0,0 0 4 15,0 0-6-15,0 0-4 0,0 0-2 0,0 0-1 16,0 0-2-16,0 0 9 0,0 0-10 16,0 0-2-16,0 0-4 0,0 0 2 0,0-17-5 15,0 17-2-15,0 0-3 0,0 0-2 0,0 0 6 16,0 0-5-16,-7-13 7 0,7 13 7 16,0 0-1-16,0 0 1 0,0 0 8 0,-11-12-8 15,11 12 3-15,0 0 16 0,0 0 40 0,-11-13-51 16,11 13 30-16,0 0-52 0,-13-12 61 0,13 12-43 15,-10-11 43-15,10 11-59 0,-13-14 56 0,13 14-55 16,-16-17 39-16,16 17-52 0,-17-16 39 0,6 7-53 16,11 9 50-16,-19-16-46 0,9 7 39 15,-2 1-56-15,-1-3 47 0,-1 4-52 16,0 0 47-16,0-1-49 0,-1-1 45 0,-4 2-48 16,-1-2 53-16,6 4-57 0,-5-3 51 0,3 4-48 15,-2-4 43-15,2 3-47 0,-2-3 47 0,1 4-48 16,-1-3 53-16,1 3-56 0,-2-2 54 0,2 3-54 15,-3-2 51-15,1 1-48 0,-4 0 47 0,1 1-48 16,1-1 48-16,2 2-42 0,-4-1 41 0,4 2-48 16,-5-2 48-16,3 4-48 0,-3-2 48 0,-1 3-47 15,3-2 46-15,-4 3-46 0,1-2 51 16,0 3-52-16,0 1 50 0,-2 2-47 0,2-1 44 16,-4 4-47-16,-1-1 48 0,3 1-39 0,3 1-4 15,-1 2 49-15,3-3-51 0,-3 4 46 0,3 0-44 16,-3 1 2-16,4 1 2 0,-1 2 4 15,5-4 8-15,-2 1 3 0,4-1-7 0,-1 3 3 0,3 0-11 16,-6 4 16-16,4 1-15 0,-3 0 19 16,3 1-17-16,0 2 18 0,2-1 4 0,-1 1-7 15,1 1 0-15,3 1 3 0,0-6-8 0,3 2 4 16,1-1 9-16,-2 3-13 0,4-1 8 16,0 0-6-16,-1 1-2 0,1 1 7 0,1-1-2 15,1 1-1-15,-2-1-2 0,2 0 2 0,2 0 0 16,0-1 5-16,0 0-6 0,0 1 1 0,2-3 2 15,0 1-2-15,0-1 2 0,1 3-3 0,1-3 0 16,-2 2-14-16,3 0 18 0,-3 0-13 16,2-1 16-16,1 0-17 0,2 1 8 0,-1-1 11 15,-1-1-13-15,3-1 14 0,2 1-15 0,3 3 19 0,1-2-23 16,-1 0 16-16,3 0 2 0,0 0-5 16,0-1 0-16,1 0 0 0,2-1 0 0,-2-1 5 15,2 0-8-15,1-2 0 0,-1 0 3 16,-2-1-3-16,-2-3 0 0,3 1 1 0,0 0-1 15,2 1 1-15,-1-2 7 0,-2-1-7 0,4-1-1 16,-4-1 4-16,4 1-6 0,-1-2 4 0,0 1-1 16,7 2 0-16,-3-5 8 0,1-1-8 15,0 1 0-15,-1-2 4 0,1 1-5 0,2-1 1 16,-2-2 0-16,0 1 1 0,0-1 1 0,1-1 6 16,-1 0-7-16,0-1 1 0,-1-1 3 0,1 0-4 15,-3-2 2-15,1 1-1 0,5-2 0 0,-2-2 8 16,1 1-8-16,0-2 42 0,5-2-48 15,1-2 41-15,-1 0-51 0,0 0 48 0,-1-3-52 16,3 1 51-16,-3-2-52 0,2 0 51 0,-1 0-51 16,-1-2 46-16,-2 2-50 0,-1 0 8 0,-1-2 3 15,1-1 11-15,-2 0-5 0,-2 1 1 0,-1-1 9 16,0 0 12-16,-1-1 11 0,-6 3 7 0,5-4 1 16,-2 0-19-16,-3 3 17 0,1-4-32 0,2-4 31 15,-2 3-35-15,-2-3 27 0,0 2-30 0,0-2 27 16,-2-1 4-16,1 0-12 15,-2 0 0-15,-1 2-6 0,-3 0 0 0,0 0-2 0,-1-1-1 16,1-1 39-16,-2 1-44 0,0-2 52 16,-2 1-36-16,1 0 36 0,-2-1-44 0,0 0 36 15,-1 0-42-15,0-1 1 0,-2 1 6 0,0 0 15 16,1-1 31-16,-2-1-40 0,0 0 0 0,0 0-1 16,-3 2 0-16,1-1 3 0,-2 0-34 0,0-6 44 15,-3 1-45-15,0 2 44 0,-3-1-45 0,0 1 37 16,-3 0-37-16,2 3 39 0,-2-2-40 0,-1 3 42 15,0 0-10-15,2 3 6 0,-1-2-11 16,1 7-4-16,1-1-3 0,-2 0 4 0,-1-4-3 16,0 5 0-16,1 0-7 0,-3-4 11 0,2 6 14 15,-3-6-27-15,2 7 27 0,-5-4-33 16,2 6 27-16,-5-3-31 0,2 6 31 0,-5-4-29 16,1 6 24-16,-4-1-32 0,2 3 23 0,-5-3-44 15,3 7 16-15,-6-3-74 0,4 4 29 0,3 0-63 16,2 0 3-16,3 1-84 0,1-5-29 0,3 4-93 15,20 0-42-15,-27 2-23 0,27-2-463 0,-24 5-472 16</inkml:trace>
  <inkml:trace contextRef="#ctx0" brushRef="#br0" timeOffset="42321.11">12008 2524 146 0,'0'0'471'15,"0"0"-133"-15,0 0-59 0,-18-3-51 0,18 3-61 16,0 0-28-16,0 0-16 0,0 0-26 0,0 0-15 16,0 0-12-16,0 0-9 0,0 0-6 0,0 0 29 15,-17-1-60-15,17 1 42 0,0 0-37 0,0 0 45 16,0 0-52-16,0 0 47 0,0 0-65 0,0 0 56 15,0 0-54-15,0 0 48 0,-17 3-51 0,17-3 44 16,0 0-45-16,0 0 45 0,0 0-48 0,0 0 39 16,0 0-43-16,0 0 43 0,0 0-32 15,0 0 46-15,0 0-50 0,0 0 42 0,-17 3-28 16,17-3 34-16,0 0-35 0,0 0-17 0,0 0 23 16,0 0 29-16,0 0-33 0,0 0 22 0,0 0-30 15,0 0 27-15,0 0-25 0,0 0 18 0,0 0-30 16,0 0 16-16,0 0-23 0,0 0 28 0,0 0-30 15,0 0 30-15,0 0-30 0,0 0 26 0,0 0-28 16,0 0 28-16,0 0-32 0,0 0 28 16,0 0-22-16,0 0-4 0,0 0 16 0,0 0-3 15,0 0 18-15,21-1-21 0,-21 1 5 0,0 0 0 16,25-4 2-16,-25 4 3 0,23-2 1 0,-23 2 3 16,29-5 0-16,-12 4-5 0,2 0 5 15,-1-1 13-15,-1 0-11 0,2 2-4 0,-2-1-4 16,2 0 4-16,0-1-2 0,0 2-2 0,-1 0 0 15,0-1 1-15,2 0-1 0,-1 1 2 0,0 0 34 16,4 0-11-16,2 0 17 0,2 0-6 0,0 0 11 16,-1-1-19-16,1 1 6 0,2-1-13 0,-1-1 5 15,0 0-10-15,2 1 9 0,-3 0-12 0,0-1 8 16,0-1-12-16,-3 2-2 0,3 1 1 16,-2-1-1-16,-5 0-2 0,0 1 0 0,1-1-1 15,1 1 1-15,-4 0-2 0,2-1 7 0,1 0 2 16,-2 1-2-16,2-1-2 0,-2 1 1 0,2-3 5 15,-3 2 4-15,7-1 8 0,-3-1 2 16,1 1 5-16,-2 0-10 0,-2-3 1 0,2 3-5 16,-1-2 5-16,-3 2-2 0,0-2 5 0,-2 2-8 15,-15 2 1-15,27-5-7 0,-27 5 3 0,25-4-9 16,-25 4 4-16,20-5-8 0,-20 5 5 0,18-3-10 16,-18 3 14-16,18-4-15 0,-18 4 5 0,0 0-10 15,23-2 10-15,-23 2-6 0,0 0 8 0,19-4-10 16,-19 4 7-16,0 0-6 0,17-2 5 0,-17 2-7 15,0 0 8-15,0 0-8 0,17-2 15 16,-17 2-14-16,0 0 4 0,0 0-9 0,0 0 10 16,19-2-10-16,-19 2 4 0,0 0-20 0,0 0-12 15,0 0-13-15,0 0-24 0,0 0-18 0,0 0-50 16,0 0-22-16,0 0-73 0,0 0 35 0,13 4-62 16,-13-4-71-16,0 0-141 0,0 0-255 0,0 0-252 15</inkml:trace>
  <inkml:trace contextRef="#ctx0" brushRef="#br0" timeOffset="44028.47">15400 2544 272 0,'0'0'432'0,"0"0"-100"0,0 0-66 16,0 0-54-16,0 0-53 0,0 0-26 0,0 0-21 16,0 0-13-16,0 0-16 0,0 0-10 0,0 0-8 15,0 0-5-15,0 0-18 0,0 0 14 16,0 0 31-16,0 0-58 0,0 0 46 16,0 0-69-16,0 0 55 0,0 0-56 0,0 0 45 15,0 0-80-15,0 0 31 0,0 0 53 0,0 0-54 16,0 0 41-16,0 0-40 0,0 0 42 0,0 0-37 15,0 0 48-15,0 0-61 0,0 0 56 0,0 0-39 16,0 0 44-16,0 0-54 0,0 0 46 0,0 0-45 16,0 0 38-16,-12-7-44 0,12 7 37 0,0 0-33 15,0 0 34-15,0 0-30 0,0 0 28 0,0 0-32 16,0 0 22-16,0 0-25 0,0 0 37 0,0 0-29 16,0 0 31-16,0 0-35 0,0 0 26 0,0 0-29 15,0 0 26-15,0 0-34 0,0 0 31 16,0 0-30-16,0 0 26 0,0 0-29 0,0 0 28 0,0 0-34 15,0 0 7-15,0 0 31 0,0 0-38 0,0 0 13 16,0 0 4-16,0 0 9 0,0 0 3 16,13 8 2-16,-13-8 4 0,22 7 6 15,-6-5 11-15,2 3-3 0,3 0-6 0,1 0-3 16,3-1-2-16,2 0-1 0,1-2-2 0,2 2-1 16,5-2-2-16,2 1 5 0,0-2 1 0,1-1-2 15,0 2 21-15,1-1 9 0,-1 1 16 0,2-2-11 16,-2 0 1-16,-5 0-15 0,-1 0 6 0,-1-2-12 15,1 1 0-15,-2-1 0 0,0 1 1 0,-1-1-1 16,-1 0-6-16,-1 0-2 0,0 0-3 0,-2 0 2 16,1 1-5-16,-3-1-4 0,-2 0-3 0,-3 0-1 15,1 1 0-15,-19 1 3 0,30-1-2 0,-30 1-3 16,28-3-8-16,-28 3 8 0,23-3-1 16,-23 3 0-16,18-1-1 0,-18 1-1 0,0 0 4 15,23-2-5-15,-23 2 1 0,0 0-2 0,16-2 1 16,-16 2 1-16,0 0 2 0,0 0-2 0,0 0-5 15,18-2-17-15,-18 2-31 0,0 0-52 0,0 0-56 16,0 0-6-16,0 0-74 0,0 0 27 16,0 0-25-16,0 0-97 0,0 0-144 0,0 0-227 15,0 0-228-15</inkml:trace>
  <inkml:trace contextRef="#ctx0" brushRef="#br0" timeOffset="47805.71">18300 1677 423 0,'0'0'404'0,"0"0"-66"0,-9-13-115 0,9 13-16 0,0 0-77 0,-9-8 21 0,9 8-79 0,0 0 36 0,-14-7-59 15,14 7 39-15,0 0-59 0,-16-4 29 0,16 4-41 16,0 0 37-16,-22 0-45 0,22 0 34 16,-18 1-25-16,18-1 10 0,-20 5-17 15,20-5 32-15,-24 7-32 0,24-7 28 0,-24 6-30 0,24-6 20 16,-28 9-29-16,15-5 22 0,-1 2-26 15,1 0 19-15,-1 0-15 0,1 1 15 0,1 0-28 16,-1 0 25-16,0 1-20 0,-1 1 24 0,2 0-3 16,-4 1 2-16,3 0 3 0,1-2-30 0,-1 1 8 15,1 0 20-15,0-1-3 0,1 3 0 0,1-2 1 16,-2 1-1-16,2-1 1 0,-1 0 5 0,1-1-9 16,0 2-1-16,10-10 12 0,-15 15-5 0,15-15-2 15,-15 13-3-15,15-13-2 0,-12 14-4 16,12-14-17-16,-11 13 18 0,11-13 1 0,-10 13-2 0,10-13 1 15,-8 14-3-15,8-14 0 0,-6 14-11 16,6-14 12-16,-11 24 15 0,6-10-1 0,-1 0 0 16,1 1-2-16,-2-1 33 0,2 1-47 0,0 0 38 15,0-1-46-15,1 1 41 0,-1 0-44 16,1-2 35-16,4-13-39 0,-7 25 33 0,7-25-33 16,-6 25 40-16,6-25-41 0,-4 25 39 0,4-25-39 15,-5 25 38-15,5-25-40 0,-3 20 39 0,3-20-42 16,-1 21 42-16,1-21-39 0,0 20 37 0,0-20-33 15,1 19 37-15,-1-19-45 0,4 20 45 0,-4-20-39 16,6 22 39-16,-6-22-38 0,8 23 35 0,-3-10-31 16,1 1 35-16,-1-1-40 0,1 0 33 0,-1 0-31 15,2-2 33-15,0 1-30 0,0-1 30 16,0 1-36-16,1-1 26 0,-8-11-18 0,17 17 23 16,-8-8-29-16,2-1 33 0,-1 1-34 0,2-2 34 15,1 0-31-15,0-2 32 0,2 1-36 0,-2-1 33 16,6-1-29-16,-5 0 31 0,1-1-27 0,0 1 31 15,-15-4-41-15,28 5 28 0,-28-5-20 0,30 5 28 16,-30-5-30-16,28 4 29 0,-28-4-23 0,31 5 44 16,-15-2-24-16,3 0 17 0,-1 0-20 15,0 0 19-15,0 0-19 0,0 0-8 16,1-1 12-16,0 1-10 0,2 0 27 0,-3-1-22 16,1 2 17-16,-1-2-21 0,2 1 15 0,-2-2-22 15,5 2 18-15,-4 0-21 0,-1 0 20 0,0 0-18 16,-1-2 18-16,1 1-17 0,-2 2 12 0,1-1-16 15,0 0 19-15,-2 0-10 0,2 0 16 0,-1 0-17 16,1 1 14-16,-1-2-20 0,1 2 17 0,-1 0-18 16,0 0 11-16,1-1-10 0,2-1 18 0,-1 3-16 15,3-2 12-15,0 2-16 0,0-1 11 0,-3 0-10 16,1-1 14-16,1 0-15 0,2 1 15 0,-2-2-15 16,-2 2 14-16,7 0-14 0,-6-2 15 0,-1 3-17 15,1-3 12-15,0 1-9 0,2 0 22 0,-2 0-11 16,1 2 12-16,-3-2-1 0,1 0 5 0,0 0-12 15,0-1 11-15,-1 0-12 0,1 0 9 16,0 0-13-16,-1 0 7 0,1 1-10 16,0-1 2-16,1 1-3 0,-1-2 9 0,-1 2-12 15,2 0 11-15,-1-2-8 0,1 0 5 0,0 1-9 16,-1 0 9-16,2-1-2 0,-2 0 0 0,2-1-1 16,1 3-1-16,-3-2-1 0,1 0-8 0,1-1 3 15,-1 0-3-15,2 1 10 0,-1-1-9 0,1 0 9 16,0 0-6-16,-1 0 5 0,1-1-7 0,0 1 9 15,1-1-11-15,1-1 10 0,1 1-8 0,1 0 8 16,-1 0-9-16,-1-1 1 0,1 1 1 0,0-1 7 16,-1 0-8-16,-3 2 9 0,1-2-7 0,-1-1 5 15,-1 2-9-15,1-1 11 0,1 1-9 16,-5-1 10-16,3 0-9 0,0 0 9 0,0 1-7 16,1 0 3-16,-1 0-2 0,0 0 8 0,-2-1-9 15,2 0 8-15,0 2-5 0,-1-1 4 0,1 0-7 16,-1-1 7-16,1 1 2 0,0-2-1 0,-1 2-8 15,2-1 8-15,-1 0-6 16,0-1 5-16,4 0-8 0,-3 2 5 0,-2-2 0 0,5 0 5 16,-1 0-8-16,-1 0 7 0,1-1-3 0,-1 1 3 15,0-2-5-15,1 1 0 0,0 0 0 16,0-1 0-16,0 2 0 0,1-1 0 0,-1-1-1 16,0 2 6-16,1-1-4 0,0 0 0 0,0 0-5 15,-3-1 5-15,4 1-5 0,-1-1 5 0,0 1-6 16,0 1 2-16,2-2 3 0,-2 1-1 0,1-1-3 15,-2 1 2-15,2 0-3 0,-1 1 5 0,0-1-2 16,-1-1 3-16,1 0-7 0,1 1 5 0,-1 0-5 16,-1-1 4-16,1 1-3 0,0-1 0 0,0 1 0 15,0-1 1-15,0 3-1 0,0-4 5 0,0 3-1 16,-3-2-1-16,3 1-5 0,-2-1 2 0,0 1 2 16,0 0-1-16,0-1 0 0,0-1 5 15,1 2-6-15,0 0 1 0,0-2 0 0,-2 1 3 16,1-1-2-16,1 2-1 0,-1-2 0 0,0 0-1 15,0 1 1-15,-1 0 4 0,2-1-1 16,-1 0-5-16,-1 2 4 0,0-2 1 0,0 2-4 16,-3-1 4-16,0 1-4 0,0 0 4 0,0-1-6 15,0 0 2-15,0 2 1 0,-1-1 2 0,1 1-1 16,-1-1 3-16,0 1-2 0,-16 3 1 0,29-6-3 16,-14 3 4-16,2-2-4 0,-3 3 3 0,2-3-5 15,-1 3 2-15,2-2 0 0,-1 0-1 0,-1 1 0 16,1 0 5-16,-1 0-1 0,-15 3 0 0,28-7-4 15,-28 7 3-15,26-5-2 0,-26 5 3 0,25-6 0 16,-25 6-1-16,24-7-6 0,-24 7 7 16,24-6-2-16,-24 6 2 0,23-5-5 0,-23 5 5 15,22-7-4-15,-22 7 3 0,21-6-4 16,-21 6 1-16,19-7 2 0,-19 7-3 0,21-6-6 16,-21 6 4-16,14-6-3 0,-14 6 7 0,15-7-5 15,-15 7 6-15,13-7 3 0,-13 7-4 0,11-9 2 16,-11 9 0-16,11-9 0 0,-11 9-1 0,9-10-5 15,-9 10 6-15,9-11-6 0,-9 11 7 0,9-12-6 16,-9 12 6-16,7-14-6 0,-7 14 6 0,5-14-7 16,-5 14 21-16,3-15-20 0,-3 15 1 0,3-17-1 15,-3 17 2-15,2-18-1 0,-2 18-1 16,1-20-2-16,-1 20-3 0,0-20-4 0,0 20 1 16,0-23 1-16,0 23 2 0,0-25 1 0,0 25 17 15,-3-23-17-15,3 23 16 0,-5-27-18 0,5 27 17 16,-9-26-15-16,2 13 14 0,1 0-15 0,-2 1 17 15,0 0-17-15,-2 0 16 0,1 0-13 0,-1 2 15 16,-2-2-16-16,1 2 15 0,0 2-15 0,-2-4 15 16,2 3-15-16,0 0 12 0,-1-1-14 0,2 1 16 15,0 1-17-15,-2 0 18 0,2 0-17 0,10 8 16 16,-21-14-15-16,10 5 1 0,-1 1 0 0,0 1 2 16,0 0 0-16,-2 0 1 0,1 0 1 0,-4-1 0 15,-3 0-2-15,1 1 2 0,-1 0 15 0,0 1-18 16,-1 0 18-16,0 0-19 0,0 1 17 15,0 0-17-15,0 1 18 0,1-1-19 0,1 0 18 16,-1 1-18-16,0 1 19 0,-1-2-18 0,-1 1 19 16,2 0-21-16,-2 0 24 0,-1 1-25 0,0-1 22 15,0 2-23-15,-1-3 18 0,0 4-19 0,-2-2 19 16,0 0-17-16,0 1 18 0,-1 1-19 0,-2-1 20 16,1 2-18-16,0-1 17 0,-1 1-17 0,0-1 1 15,-1 1 2-15,1 0 3 0,-1 1-1 0,1 0 1 16,0 0 1-16,0 1 0 0,-1-1 10 0,-8 0-7 15,9 0 15-15,-1 1-21 0,1-1 20 0,-2 1-20 16,1-2 18-16,0 1-22 0,-2 1 17 16,1-1-16-16,0 1 16 0,-6-1-16 0,1 0 14 0,-1 2-14 15,0-1 16-15,5-1-17 0,-5 0 16 16,1 1-15-16,0 0 2 0,5-1 0 0,-6 2 1 0,5-3 3 16,-5 2 0-16,0 0-1 0,0 2 17 15,1-3-19-15,-1 2 15 0,6-1-15 0,-6 0 15 16,2 2-17-16,0-1 16 0,-1 0-16 0,2 0 16 15,3 1-16-15,-4-3 16 0,4 2-6 0,-4 0 9 16,4-2-21-16,0 2 21 0,0-1-22 16,-6 0 22-16,7-1-22 0,-1 2 15 0,1-2-15 15,0 1 16-15,-1 1-15 0,2-2 2 16,-2 0 0-16,1 2 18 0,0-1 11 0,0 0-18 16,0 1-16-16,0-1 17 0,-1 1-16 0,1-1 17 15,0 2-16-15,0-1 18 0,0-2-16 0,0 3 29 16,0-2-29-16,1 1 17 0,-1 0-19 0,0-1 19 0,0 1-17 15,-1-2 16-15,1 2-19 0,-2-1 17 16,-3-1 1-16,4 2-4 0,0-1-14 0,0 0 16 16,-4 1-16-16,5 0 19 0,-6 0-19 0,7 0 4 15,-7 2 3-15,2-3-1 0,5 3 1 0,0-2 17 16,1 0-18-16,0 0 15 0,-1 0-16 0,0 0 16 16,1 0-16-16,0-1 16 0,-1 2-18 0,0-2 16 15,0 2-16-15,1-2 15 0,-1 1 21 0,-1-1-26 16,-5 2-15-16,-1-1 17 0,1 0-7 0,0 0 12 15,-3-1-22-15,2 1 19 0,0-1-32 16,0 1-6-16,1 0-10 0,-1 0-11 0,0-1-1 16,5 0-14-16,0 0-12 0,-4 2-19 0,5-1-6 15,-6 0-34-15,8 0 6 0,-7 0-5 0,6 2 4 16,-4-1-11-16,3-1-122 0,1 1-494 0,0-2-282 16</inkml:trace>
  <inkml:trace contextRef="#ctx0" brushRef="#br0" timeOffset="51886.23">17239 3045 121 0,'0'0'636'0,"0"0"-218"0,0 0-84 0,0 0-82 15,-5-17-46-15,5 17-35 0,0 0-29 0,0 0-18 16,0 0-16-16,-7-15-18 0,7 15-20 0,0 0-3 16,0 0-3-16,0 0-3 0,-7-12-5 15,7 12 9-15,0 0-1 0,0 0-14 0,0 0-3 16,0 0 6-16,0 0-6 0,0 0-10 0,0 0-4 15,-6-12-9-15,6 12-4 0,0 0-4 16,0 0-38-16,0 0 43 0,0 0 37 0,1 19-47 16,-1-19 47-16,1 25-58 0,0-6 46 15,1 6-51-15,-1 4 13 0,-1 7 4 0,1 1-1 16,-1 4 0-16,0-1-4 0,0 1 1 0,1-1-1 16,-1-2-7-16,1-1 0 0,1-1 7 0,0-3 45 15,1-5-56-15,1-2 51 0,-1-1-71 0,1-1 62 16,0-2-52-16,-1-5 52 0,1-1-57 0,-4-16 53 15,5 24-57-15,-5-24 50 0,4 18-56 0,-4-18 49 16,0 0-64-16,5 17 49 0,-5-17-61 0,0 0 56 16,0 0-46-16,0 0 57 0,0 0-59 0,-13-20 59 15,8 5-46-15,0-4 5 0,-1-3 7 0,-2-9 2 16,3 0 3-16,0-1 5 0,0-2 0 0,0 2-7 16,2 0 11-16,-1-1 4 0,1 3 1 0,1 3-2 15,2-4 3-15,0 2 46 0,4-7-65 0,1 1 59 16,1 0-54-16,2 2 5 0,2 2-1 15,2 1 2-15,-1 3 2 0,0 6-29 0,0 2 37 16,0 3-31-16,0 2 34 0,-3 3-18 0,2 2 30 16,-10 9-26-16,16-10 25 0,-16 10-17 15,0 0 32-15,22 0-2 0,-22 0-3 0,16 12-3 16,-16-12 0-16,12 20 43 0,-5-1-53 0,-4 2 54 16,-1 4-60-16,-2 2 7 0,0 2-3 0,-4 5 2 15,-4-1-3-15,1 3-2 0,-1-3-7 0,-2 0 2 16,-1-1 3-16,1-2-6 0,0-2-24 0,0-6-44 15,2-3-33-15,2-5-22 0,1-1-33 0,5-13-38 16,-8 14-67-16,8-14-155 0,0 0-236 0,0 0-186 16</inkml:trace>
  <inkml:trace contextRef="#ctx0" brushRef="#br0" timeOffset="52290.23">17327 3351 603 0,'0'0'408'0,"9"-14"-30"16,-9 14-92-16,8-11-51 0,-8 11-53 0,0 0-32 15,9-9-26-15,-9 9-21 0,0 0-18 0,0 0-20 16,16 3-12-16,-16-3-62 0,0 0 43 15,14 12 6-15,-14-12-8 0,10 12-19 0,-10-12 10 16,10 10-8-16,-10-10-11 0,12 10 16 0,-12-10-3 16,14 7 3-16,-14-7-1 0,15 5 4 0,-15-5-1 15,19-5 1-15,-19 5-2 0,22-14 6 16,-9 2 5-16,1-1 0 0,-3-2 4 0,0-1 8 16,0-1 7-16,-3 0 56 0,-1-1-47 0,-2 3 61 15,1 1-41-15,-6 14 58 0,5-25-54 0,-5 25 42 16,2-18-57-16,-2 18 36 0,0 0-60 0,2-19 23 15,-2 19-42-15,0 0 28 0,0 0-53 0,0 0 41 16,0 0-49-16,0 0 40 0,0 0-46 0,0 0 44 16,0 0-48-16,6 17 4 0,-2-3 3 0,-1 4 2 15,1 4 2-15,3 1 1 0,-2 2 1 0,1 0-1 16,-1-1 1-16,1 0-3 0,1-1 2 0,-2 0 1 16,0-1 37-16,-1-2-52 0,-1-4 43 0,0-1-47 15,-3-15 43-15,3 25-53 0,-3-25 41 0,0 22-68 16,0-22 34-16,-4 19-72 15,4-19 36-15,-10 18-66 0,10-18 48 0,-16 15-62 0,16-15 55 16,-19 9-46-16,19-9 16 0,-21 5 13 16,21-5 8-16,-22-5-1 0,22 5-4 0,-22-14-9 15,11-1-11-15,3-6-78 0,1-4-558 0,1-9-282 16</inkml:trace>
  <inkml:trace contextRef="#ctx0" brushRef="#br0" timeOffset="52508.24">17673 2925 274 0,'0'0'592'0,"13"-14"-115"0,-13 14-117 16,12-10-76-16,-12 10-54 0,0 0-41 0,0 0-32 16,0 0-37-16,0 0-25 0,18 8-14 0,-18-8-4 15,5 27 53-15,-3-3-63 0,1 1 49 0,-1 4-70 16,1 6 39-16,-1 0-63 0,1 0 42 16,1-2-60-16,2 1 47 0,1-1-57 15,1-1 50-15,0 1-55 0,1-4 51 0,1-1-56 16,-1-6 50-16,0-1-59 0,0-4 61 0,0-1-61 15,-2-6 23-15,-7-10-80 0,13 16 13 0,-13-16-78 16,0 0-75-16,0 0-157 0,20-7-420 0,-20 7-347 16</inkml:trace>
  <inkml:trace contextRef="#ctx0" brushRef="#br0" timeOffset="53541.79">17710 3066 190 0,'0'0'717'0,"0"0"-267"0,-10-10-69 15,10 10-114-15,0 0 18 0,0 0-92 16,10-10 11-16,-10 10-92 0,16-7 37 0,-16 7-72 16,17-4 31-16,-17 4-64 0,20-2 37 0,-20 2-58 15,20 2 45-15,-20-2-68 0,23 4 61 16,-23-4-51-16,23 12 60 0,-12-3-60 0,2 2 64 16,-1 3-53-16,-2 1 49 0,0-1-57 0,-2-1 49 15,-2 2-56-15,0-2 1 0,0 1 2 0,-2-1-3 16,-4-13-7-16,8 22 1 0,-8-22 6 0,6 21 0 15,-6-21-2-15,5 16 0 0,-5-16-2 0,0 0-2 16,7 18 5-16,-7-18 1 0,0 0 7 16,0 0 11-16,5 14 15 0,-5-14 12 0,0 0 3 15,0 0-9-15,0 0-12 0,0 0-6 0,0 0 0 16,0 0-8-16,9-11 0 0,-9 11 3 0,3-18 37 16,-3 18-41-16,6-24 37 0,-6 24-49 0,5-24 40 15,-5 24-42-15,7-21 38 0,-7 21-44 0,3-17 38 16,-3 17-46-16,0 0 26 0,5-14-33 0,-5 14 42 15,0 0-44-15,0 0 42 0,10-12-45 0,-10 12 47 16,0 0-42-16,15 6 43 0,-15-6-43 0,13 13 38 16,-13-13-40-16,16 18 4 0,-7-6 4 0,0 3 3 15,1 5 2-15,0-1 1 16,0 2 1-16,0-1 3 0,-1-2-2 0,0 0 0 16,-2-3-25-16,2-3-35 0,-9-12-35 0,10 20-34 15,-10-20-18-15,10 10 7 0,-10-10 13 0,0 0 14 16,0 0 10-16,22-5 12 0,-22 5-47 0,17-18 85 15,-10 7 10-15,0-3-2 0,0 2 19 0,1-1 14 16,-8 13-5-16,10-19 71 0,-10 19 22 0,7-14 10 16,-7 14 2-16,0 0-4 0,8-15-9 0,-8 15-11 15,0 0-27-15,0 0 5 0,0 0-2 0,0 0-5 16,0 0-3-16,0 0-7 0,0 0-7 16,0 0-4-16,0 0 1 0,0 0-3 0,2 19 1 15,-2-19 0-15,0 0-6 0,0 0 2 0,0 0-4 16,5 17-7-16,-5-17 2 0,0 0 9 0,0 0 3 15,0 0 0-15,0 0 0 0,0 0 1 0,0 0-4 16,18-2 4-16,-18 2 3 0,7-13 1 0,-7 13 0 16,6-19 47-16,-6 19-67 0,4-24 62 0,-4 24-56 15,2-26 38-15,-2 26-45 0,-2-24 65 16,2 24-50-16,-6-23 49 0,6 23-54 0,-11-18 39 16,4 7-50-16,7 11 47 0,-17-11-53 0,17 11 45 15,-17-5-52-15,17 5 49 0,-19 2-52 0,19-2 48 16,-19 9-56-16,19-9 13 0,-16 12-22 0,16-12-15 15,-9 15-20-15,9-15-22 0,-3 17-24 16,3-17-10-16,6 19 5 0,-6-19 2 0,13 16 11 16,-13-16 15-16,21 14 18 0,-9-7 14 0,-12-7 15 15,24 7 11-15,-24-7 13 0,24 8 8 0,-24-8 16 16,22 5-3-16,-22-5 14 0,22 7 19 0,-22-7-19 16,18 5-1-16,-18-5 7 0,14 3-1 0,-14-3-2 15,0 0-3-15,18 6 11 0,-18-6 8 0,0 0 7 16,0 0 4-16,0 0 5 0,19 3 7 0,-19-3 2 15,0 0-3-15,0 0 4 0,11-11-1 0,-11 11 11 16,0 0 61-16,7-14-47 0,-7 14 56 0,0 0-45 16,4-19 43-16,-4 19-52 0,0 0 33 0,1-18-54 15,-1 18-1-15,0 0-19 16,2-17 28-16,-2 17-53 0,0 0 32 0,4-15-43 0,-4 15 32 16,0 0-42-16,9-15 39 0,-9 15-45 0,10-9 40 15,-10 9-6-15,14-6-5 0,-14 6-1 16,17-2-26-16,-17 2 15 0,18 2-1 0,-18-2-26 15,22 7 39-15,-8-1-34 0,-2 4 37 0,2 2-25 16,-2 3 43-16,0 3-32 0,-3 0 29 0,-1 1-33 16,-3 0 29-16,-1 3-39 0,-3-3 3 0,-3 4-130 15,-3 1-76-15,-1-4-162 0,-3 3-749 16,-2-5-873-16</inkml:trace>
  <inkml:trace contextRef="#ctx0" brushRef="#br0" timeOffset="71497.21">19346 2974 90 0,'0'0'697'0,"0"0"-164"0,-16-7-182 16,16 7-30-16,0 0-67 0,-15-6-5 0,15 6-70 16,0 0 1-16,-14-7-34 0,14 7-2 0,0 0-27 15,-13-6-17-15,13 6-8 0,0 0 0 16,-13-6-21-16,13 6 6 0,0 0-18 0,0 0 1 16,-19-5-11-16,19 5 4 0,0 0-16 0,0 0-1 15,-18-5-8-15,18 5 3 0,0 0-3 16,0 0-2-16,-17-3-7 0,17 3 1 0,0 0-3 15,0 0 0-15,-17 3-4 0,17-3-3 0,0 0-6 16,-17 7 2-16,17-7-3 0,-14 13 3 0,14-13-4 16,-16 21 1-16,8-8 0 0,1 3-2 0,-2 3 2 15,1 4 1-15,2-1 0 0,0 3 0 16,-1 0 1-16,3 5-3 0,0-1 1 0,2-1-2 16,1 1 3-16,0 1-2 0,2-1-1 0,1-1-4 15,2-1-8-15,0 0-7 0,4 3-26 0,-2-6-30 16,0 1-34-16,0-3-43 0,0 0-26 0,2-1-17 15,-3 0-62-15,-2-5-168 0,-3-16-403 0,3 30-397 16</inkml:trace>
  <inkml:trace contextRef="#ctx0" brushRef="#br0" timeOffset="72114.33">19016 3468 112 0,'-4'-23'728'0,"4"23"-197"0,-2-22-163 16,2 22-29-16,2-24-84 0,-2 24-10 0,10-29-79 16,-3 11-4-16,2 1-28 0,3 1-23 0,1-1-21 15,1 3-17-15,2-3-6 0,0 3-12 0,1 1-12 16,1 0-13-16,0 2-7 0,-1 2 1 0,0 0-5 16,-2 3-5-16,-2 2-3 0,-13 4-3 0,25-4-1 15,-25 4-1-15,20 0-1 0,-20 0-6 0,17 7 1 16,-17-7 9-16,16 15-5 0,-16-15-8 15,12 22 4-15,-12-22 7 0,8 23-3 0,-3-8 1 0,-5-15-1 16,5 24-2-16,-5-24 2 0,7 23-2 16,-7-23 0-16,5 20-7 0,-5-20 12 15,6 15-7-15,-6-15 0 0,8 12-5 0,-8-12 3 16,0 0 5-16,12 7 4 0,-12-7 2 0,0 0 6 16,21-11 3-16,-21 11 4 0,17-16-4 0,-10 4 25 15,1-1-2-15,-2-2-2 0,-2 0-3 0,-1 1 3 16,-3 14-4-16,-1-29-2 0,-1 15-1 0,-3-1-5 15,-1 1-4-15,-3 3-3 0,-1-3-5 0,-1 5-2 16,-2 1-4-16,1 1-2 0,12 7-6 0,-23-8 3 16,23 8-5-16,-18-2-1 0,18 2 0 0,0 0 0 15,-21 6-3-15,21-6-8 0,0 0-5 0,-7 13-10 16,7-13-1-16,0 0-1 0,11 19-6 16,-11-19-7-16,21 14 9 0,-8-6 7 0,4 1 5 15,1-1 3-15,0 2 1 0,-1-2 4 0,1-1 6 16,-3 2 1-16,2 0 2 0,-4-2 9 0,0 0-1 15,-2 0 2-15,-11-7-9 0,19 11 8 16,-19-11 22-16,12 8 23 0,-12-8 33 0,0 0 43 16,14 8 47-16,-14-8 45 0,0 0-24 0,0 0 2 15,0 0-48-15,0 0 6 0,0 0-48 0,0 0 7 16,0 0-41-16,0-20 14 0,0 20-45 0,-11-21 19 16,6 9-45-16,1-2 21 0,4 14-49 15,-4-26-49-15,4 26-46 0,2-31-27 0,4 12-16 16,3-2-82-16,3 3-37 0,0 2-61 0,5 1-28 15,-1 0-142-15,0 2-513 0,1 4-748 0</inkml:trace>
  <inkml:trace contextRef="#ctx0" brushRef="#br0" timeOffset="73817.19">20162 3167 490 0,'-21'-5'600'16,"21"5"-165"-16,-18-2-108 0,18 2-66 0,0 0-59 0,-22 3-39 15,22-3-26-15,-13 6-27 0,13-6-8 16,0 0-14-16,-11 11-3 0,11-11-7 0,0 0-6 15,0 0-2-15,5 15 2 0,-5-15 0 0,0 0 4 16,24 1-3-16,-24-1-4 0,29-7-4 0,-11 0-5 16,3-4 42-16,-1 0-57 0,-2-1 51 0,-1 0-43 15,-1-1 45-15,-2 1-14 0,-3 2 25 0,-3 0-8 16,-8 10 6-16,13-18-21 0,-13 18-13 16,4-15-18-16,-4 15-5 0,0 0-14 0,-4-17-7 15,4 17-8-15,-14-8-5 0,14 8 4 0,-16-4-6 16,16 4-10-16,-24 4-11 0,9 1 9 0,-3 3 7 15,1 4-10-15,1 1 9 0,0 4-12 0,2 0 4 16,3 3-1-16,0 1 1 0,3 2 0 16,4 0 5-16,2 1-10 0,2-2 2 0,4 0-4 15,1 0-1-15,4-3-10 0,3-1-9 0,2-5-2 16,4-1 4-16,1-5 3 0,3-5 21 0,1-2-36 16,3-1 47-16,-1-5-44 0,5-2 9 0,-3-4 2 15,0-1 4-15,-2 0 6 0,-7 1 17 16,-1-1 19-16,-3 1 7 0,-2-1 11 0,-3 2-13 0,-9 11 7 15,14-18-9-15,-14 18 4 0,8-12-8 0,-8 12-2 16,0 0-1-16,0 0-11 0,7-13-9 0,-7 13 7 16,0 0-9-16,0 0 8 0,0 0-8 15,0 0 10-15,-5 18-14 0,5-18 3 0,0 0-2 16,-1 18 0-16,1-18 7 0,0 0-11 0,3 14 1 16,-3-14 3-16,0 0 3 0,0 0 6 0,0 0 3 15,16 5 22-15,-16-5 15 0,14-13-7 0,-4 2 32 16,-3 0-15-16,0-3 31 0,-2-2-27 15,1-3-3-15,-4 1-11 0,0 0 18 0,0 0-16 16,-4 0-6-16,1 0-10 0,-1 1-15 0,2 17-28 16,-2-25-51-16,2 25-38 0,-1-19-40 0,1 19-31 15,0 0 1-15,1-18 22 0,-1 18 11 0,0 0 8 16,0 0-27-16,20-4 10 0,-20 4-17 0,16 7 2 16,-16-7 19-16,23 12 21 0,-11-5 28 15,3 2 18-15,-3 0 14 0,1-3 13 0,-13-6 11 16,20 12 7-16,-20-12 26 0,14 10 22 0,-14-10 41 15,12 8 19-15,-12-8 18 0,0 0 2 0,13 9-5 16,-13-9-11-16,0 0-3 0,0 0-1 0,11 8-1 16,-11-8 8-16,0 0 0 0,0 0 1 0,0 0 8 15,0 0 26-15,17 1-22 0,-17-1 5 0,11-8-18 16,-11 8-8-16,15-14-6 0,-15 14-4 16,14-17 22-16,-14 17-11 0,12-16 47 15,-12 16 5-15,12-18-13 0,-12 18-7 0,6-17-9 16,-6 17-15-16,2-16-13 0,-2 16-13 0,0 0 12 15,-4-22-34-15,4 22 13 0,-9-11-34 0,9 11 19 16,-12-7-31-16,12 7 15 0,0 0-25 0,-20 0 0 16,20 0-2-16,-16 12 2 0,8-1-7 0,1-1-42 15,0 5 23-15,3-1-53 0,2 2 0 0,1 1-31 16,1 0-11-16,3 1 5 0,0-2-10 0,5 4 22 16,0-1 17-16,3 1 15 0,4-2 17 0,-1-3 16 15,2 0 15-15,-1-1 5 0,0-3 3 0,-4-1 6 16,-1-2 5-16,-10-8 3 0,14 10 11 0,-14-10 26 15,11 9 33-15,-11-9 7 0,0 0-18 0,0 0 10 16,13 8-23-16,-13-8 9 0,0 0-16 16,0 0 15-16,0 0-21 0,0 0 26 0,-3-27-30 15,3 27 21-15,-4-25-29 0,2 9 21 16,-3-3-32-16,5 0 2 0,0 0 28 0,1 0-15 16,0 0-1-16,1 1-4 0,1 0-7 0,1 1-3 15,1 2-5-15,-1 0-16 0,1 2-15 0,-5 13-16 16,11-19-11-16,-11 19-7 0,15-16-4 0,-15 16 18 15,18-12-19-15,-18 12 13 0,20-8-6 0,-20 8 13 16,21-3 12-16,-21 3-5 0,19 0 1 0,-19 0 9 16,20 1 6-16,-20-1 8 0,19 5 3 0,-19-5 3 15,17 6 4-15,-17-6 2 0,14 9 6 0,-14-9 2 16,10 10 3-16,-10-10 40 0,9 11-49 0,-9-11 42 16,5 14-46-16,-5-14 42 0,0 0-44 15,6 20 32-15,-6-20-32 0,3 16 43 0,-3-16-49 16,0 0 20-16,1 20-10 0,-1-20 39 0,0 0-43 15,2 21 43-15,-2-21-45 0,0 0 41 0,3 17-41 16,-3-17 4-16,0 0 5 0,6 17 43 16,-6-17-43-16,0 0 11 0,8 12 46 0,-8-12-20 15,0 0 33-15,15 4-25 0,-15-4 15 0,16-8-14 16,-5 1 9-16,0-1-1 0,-1-3-5 16,3-2 9-16,-2-2-21 0,-1-2 12 0,0-1-7 15,-2 0-6-15,-2-1 0 0,-2 3 2 0,1 0 2 16,-3-1 5-16,-2 17 6 0,2-26 31 0,-2 26-24 15,0-22 27-15,0 22-34 0,-2-16 22 0,2 16-36 16,0 0 12-16,0-19-32 0,0 19 14 0,0 0-29 16,0 0 20-16,0 0-30 0,0 0 32 0,0 0-12 15,0 0-19-15,0 0 5 0,-5 17 2 0,5-17 1 16,3 31-33-16,-2-7 24 0,2 2-22 0,1 5 7 16,3 4 39-16,0 1-32 0,3 0 36 0,-1 1-37 15,2-1 35-15,-1 0-2 0,1-2-1 0,-3 0 0 16,0-3-5-16,-1-6-49 0,-2-2 18 15,-1 0-8-15,-2-5 17 0,-2-18-12 0,-2 33 12 16,-2-16-15-16,-2 0-11 0,-4-1-4 0,-2 0-34 16,-2-4 16-16,-2 0-57 0,-2-3 16 15,0-2-66-15,0-3 23 0,1-3-74 0,0-3 54 16,2-3-53-16,-1-5 15 0,3-3 3 0,2-7-14 16,2-8-104-16,3-5-497 0,3-4-389 0</inkml:trace>
  <inkml:trace contextRef="#ctx0" brushRef="#br0" timeOffset="74442.25">21302 2830 286 0,'6'-11'729'0,"-6"11"-170"0,9-23-105 16,-9 23-62-16,6-15-65 0,-6 15-53 0,6-12-39 15,-6 12-33-15,0 0-28 0,5-14-30 16,-5 14-35-16,0 0-23 0,0 0-11 0,0 0-11 16,0 0-2-16,0 0-5 0,17 16-7 15,-13-1-8-15,4 5-13 0,-2 1 9 0,1 4-22 16,2 3-1-16,1 2-7 0,-1-2 4 0,0 1 1 15,2 0-4-15,-2 1-3 0,0-4-1 0,0-3 0 16,-1-4-1-16,0 0-2 0,1-4-8 0,2-1-25 16,-3-4-29-16,-8-10-18 0,14 10-28 0,-14-10-37 15,0 0-24-15,26-9-1 0,-15 0 1 16,1-6 8-16,-2-1 7 0,0-3 7 0,-3-4-10 16,-3-3 30-16,-2 0-3 0,-4-10 44 0,-4-1 15 15,-2 3 3-15,-5-1 36 0,-1 3 26 0,-4 4 26 16,-1 2 29-16,1 4 2 0,-2 3-6 15,4 4 64-15,0 3 22 0,2 2 11 0,14 10-20 16,-20-13-20-16,20 13-23 0,-14-11-17 0,14 11-14 16,0 0-8-16,-13-7 3 0,13 7 0 0,0 0-4 15,0 0-5-15,0 0-3 0,0 0 3 0,21 9-3 16,-21-9-2-16,24 10 2 0,-9-5-4 0,1 2 6 16,0 1 5-16,0 0 3 0,-1 2 6 0,0 2 7 15,-3 1 0-15,-1 2-10 0,0 1 1 0,-3 2-4 16,-2 1 3-16,-1-3-13 0,-2 0 0 15,0 2-8-15,-2-1-3 0,-1-17-1 0,0 28-3 0,0-28 1 16,0 26-6-16,0-26-3 0,1 20 1 0,-1-20 7 16,0 0 9-16,0 22 32 0,0-22-17 15,0 0 23-15,0 0 13 0,1 17 4 16,-1-17 11-16,0 0 23 0,0 0-45 0,0 0 19 16,0 0-23-16,0 0-14 0,0 0-8 0,0 0-14 15,17-10-7-15,-17 10-8 0,9-10-4 0,-9 10-8 16,10-9-1-16,-10 9-3 0,12-6-4 0,-12 6 9 15,0 0-11-15,23 0 4 0,-23 0 4 0,19 6-2 16,-19-6-5-16,22 13-26 0,-7 1 31 0,0 2-24 16,0 0 31-16,2 5-28 0,1 0 32 0,-5-3-35 15,2-1 5-15,-3-2-48 0,1-1-56 0,-3-2-65 16,-3-2-81-16,-7-10-84 0,14 12-66 16,-14-12-197-16,0 0-353 0,0 0-660 0</inkml:trace>
  <inkml:trace contextRef="#ctx0" brushRef="#br0" timeOffset="74632.92">21904 2952 1255 0,'0'0'637'0,"0"0"-145"16,0 0-113-16,0 0-102 0,0 0-38 0,0 0-42 0,0 0-22 16,0 0-22-16,0 0-19 0,6 12-24 15,-6-12-26-15,4 17-13 0,-4-17 19 0,5 21-49 0,-5-21 25 16,8 24-46-16,-8-24 23 0,10 19-94 15,-10-19-11-15,13 15-108 0,-13-15 8 0,13 6-75 16,-13-6-36-16,0 0-102 0,26-6-539 0,-26 6-559 16</inkml:trace>
  <inkml:trace contextRef="#ctx0" brushRef="#br0" timeOffset="74991.94">21996 2863 434 0,'0'0'659'0,"-2"-28"-165"15,2 28-83-15,-1-21-49 0,1 21-64 0,-1-16-63 16,1 16-40-16,0 0-36 0,0 0-22 0,-1-17-13 15,1 17-13-15,0 0-8 0,0 0-8 0,5 17-11 16,-5-17-15-16,5 25-11 0,0-9-10 0,-1 5-7 16,-1-1-8-16,1-2-5 0,-1 0 37 0,0-2-55 15,0 0 41-15,1-1-53 0,-4-15 41 16,4 24-50-16,-4-24 47 0,6 17-47 0,-6-17 61 16,0 0 2-16,3 19 51 0,-3-19 1 0,0 0-5 15,0 0 8-15,0 0 6 0,0 0-9 16,0 0-12-16,0 0 10 0,0 0-16 0,-2-17-19 15,2 17-6-15,2-22-21 0,-2 22-14 0,5-29-8 16,-1 13 18-16,-4 16-33 0,8-26 20 0,0 15-32 16,-8 11 28-16,11-17-36 0,-11 17 26 0,19-12-28 15,-19 12 16-15,16-3-37 0,-16 3 36 16,21 5-42-16,-21-5 26 0,25 12 13 0,-11-1-29 0,0 3 8 16,2 1 7-16,-3 0-19 0,2 2 31 15,-1 0-24-15,-1-1-13 0,-2-1-38 0,-1-3-20 16,-1-1-52-16,-9-11-58 0,13 16-49 0,-13-16-36 15,0 0-37-15,13 8-185 0,-13-8-440 0,0 0-646 16</inkml:trace>
  <inkml:trace contextRef="#ctx0" brushRef="#br0" timeOffset="75344.25">22348 2816 553 0,'-4'-21'676'0,"4"21"-125"0,-8-16-85 15,8 16-63-15,-9-12-91 0,9 12-52 0,-9-9-49 16,9 9-43-16,0 0-31 0,-14-6-25 0,14 6-12 15,0 0-20-15,0 0-13 0,-12 8-9 0,12-8-8 16,0 0-13-16,-4 17-5 0,4-17-6 0,0 0-5 16,7 21 21-16,-7-21-25 0,11 15-12 0,-11-15 4 15,17 13-6-15,-17-13 8 0,18 9-8 0,-18-9 1 16,18 4 1-16,-18-4 15 0,0 0 2 0,21 3 25 16,-21-3 5-16,0 0 20 0,0 0-25 15,20 2 21-15,-20-2-31 0,0 0 13 0,0 0-38 16,0 0 7-16,16 4-20 0,-16-4 30 0,0 0-34 15,11 13 28-15,-11-13-31 0,7 20 5 0,-7-20-1 16,8 28 1-16,-7-11 0 0,1 2 8 0,0 5-6 16,0-1 8-16,-1 2-7 0,0-1 11 15,-1-3-6-15,-1 2-4 0,-1-1 4 0,-2 1 2 16,-2-1 12-16,-2 1-1 0,-2-3 0 0,-2-2-6 16,-3-1-1-16,-1-1-9 0,-6 1-49 0,-2-4-108 15,-4-2-102-15,-1-2-106 0,1-4-129 0,-1-2-574 16,-2 0-818-16</inkml:trace>
  <inkml:trace contextRef="#ctx0" brushRef="#br0" timeOffset="88020.11">3462 4449 377 0,'0'0'522'0,"0"0"-96"0,0 0-156 0,0 0-18 0,0 0-99 0,0 0 17 0,0 0-80 0,0 0 34 16,0 0-70-16,0 0 39 0,0 0-54 0,0 0 43 15,0 0-50-15,0 0 49 0,0 0-64 0,0 0 48 16,0 0-40-16,0 0 39 0,0 0-44 0,0 0 38 16,0 0-39-16,0 0 35 0,0 0-36 15,0 0 24-15,-3-15-29 0,3 15 30 0,0 0-21 16,0 0 20-16,0 0-24 0,0 0 18 0,0 0-13 16,0 0 25-16,0 0-18 0,0 0 20 0,0 0-16 15,0 0 19-15,0 0-18 0,0 0 16 0,0 0-16 16,0 0 3-16,0 0-11 0,0 0 9 0,0 0-17 15,0 0 8-15,0 0-17 0,0 0 8 0,0 0-12 16,0 0 8-16,0 0-13 0,0 0 10 0,0 0-13 16,0 0 10-16,0 0-13 0,0 0 13 0,0 0-14 15,0 0 8-15,0 0 4 0,9 15 1 16,-9-15-14-16,0 0 13 0,8 15-4 0,-8-15 1 0,7 12 2 16,-7-12-3-16,9 12 2 0,-9-12-2 15,10 15 0-15,-10-15-1 0,10 15 0 16,-10-15 0-16,10 17-4 0,-10-17-1 0,11 17 7 15,-11-17-1-15,10 14 1 0,-10-14 0 0,8 13 10 16,-8-13-16-16,10 13 51 0,-10-13-58 0,7 11 48 16,-7-11-56-16,0 0 52 0,8 13-52 0,-8-13 49 15,0 0-52-15,8 13 42 0,-8-13-45 0,0 0 55 16,10 12-53-16,-10-12 50 0,0 0-52 0,8 10 50 16,-8-10-52-16,0 0 52 0,0 0-50 15,8 12 50-15,-8-12-54 0,0 0 56 0,0 0-53 16,0 0 49-16,11 10-48 0,-11-10 43 0,0 0-50 0,0 0 59 15,0 0-53-15,0 0 53 0,9 8-51 16,-9-8 2-16,0 0 47 0,0 0-44 0,0 0-1 16,0 0 50-16,0 0-51 0,0 0 49 0,0 0-52 15,11 7 51-15,-11-7-52 0,0 0 52 0,0 0-58 16,0 0 51-16,0 0-44 0,0 0 53 0,17-3-54 16,-17 3 52-16,0 0-55 0,0 0 50 0,13-5-46 15,-13 5 52-15,0 0-52 0,0 0 50 0,15-8-50 16,-15 8 50-16,0 0-52 0,12-11 51 15,-12 11-57-15,10-8 6 0,-10 8 12 16,12-11 3-16,-12 11 1 0,15-13 1 0,-15 13 2 0,16-16 0 16,-6 7-1-16,-1-2 5 0,2 2 0 15,-1-3 1-15,3-1 9 0,0 0 7 0,0-1 2 16,2-1-4-16,0 1-4 0,5-5 4 0,0 0 3 16,0-1-5-16,2-2-7 0,0 0 5 0,3-1 2 15,-1-2 0-15,2 0-6 0,-1-1 6 0,2 0-6 16,-1 1 5-16,-2-1 2 0,2 2 7 0,-2 0 5 15,0 1 5-15,-2 3 0 0,-2 1 3 0,-3 3 4 16,-2 2 3-16,0 0 5 0,-2 2 3 0,-1 1 0 16,-3 2-5-16,0 0-7 0,-9 9-4 0,16-14-4 15,-16 14-7-15,13-13 1 0,-13 13-3 0,10-11-1 16,-10 11-1-16,0 0 5 0,12-11-4 0,-12 11-3 16,0 0 1-16,9-10-2 0,-9 10 2 15,0 0 1-15,0 0-4 0,0 0-4 0,9-8 47 16,-9 8-48-16,0 0-19 0,0 0-6 0,0 0-23 15,0 0-33-15,0 0-38 0,0 0-63 16,0 0-58-16,0 0-50 0,0 0-103 0,0 0-638 16,-3-15-762-16</inkml:trace>
  <inkml:trace contextRef="#ctx0" brushRef="#br0" timeOffset="89484.81">10526 4317 162 0,'0'0'610'15,"0"0"-143"-15,0 0-159 0,0 0-16 0,0 0-105 16,0 0 27-16,0 0-88 0,0 0 36 0,0 0-81 16,0 0 26-16,0 0-55 0,0 0 30 0,0 0-14 15,15 3-6-15,-15-3-52 0,0 0 36 16,21 1 5-16,-21-1-3 0,18 2 0 0,-18-2-5 16,21 1-8-16,-21-1-3 0,26-1-5 0,-26 1 1 15,28 0-9-15,-28 0-1 0,34-2 8 0,-16 2-6 16,0-1-2-16,2 1 3 0,2-1-2 0,-2 0 2 15,5 0 3-15,1 1-1 0,0-1-8 0,-1 1-1 16,0 0 5-16,3 1 14 0,2-1 9 0,-1 2 2 16,8 0-11-16,2-2-6 0,0 2 1 0,1-1-3 15,2 1-5-15,0-2-2 0,0 0-2 0,2 0-1 16,0-1 0-16,1-1-3 0,0 0 2 0,2-1-2 16,0 0 1-16,-1-1 0 0,3 0 0 15,0-2 0-15,0 0-7 0,10-3 2 0,1 2 5 16,-3-1-1-16,-8 0-1 0,-2 1 1 0,2 0 2 15,-2 0 0-15,1 0 4 0,-4 0 0 16,4-1 0-16,-5 2 0 0,2-1-4 0,-3 1-2 16,2 0-1-16,-3 1-1 0,0 0-3 0,2-1 0 15,-3 2 2-15,0-1-3 0,1 1-1 0,-3-2 13 16,0 3-13-16,-2-1 1 0,0-3 2 0,0 3 1 16,-2 0 3-16,-7 1 3 0,-1-1 5 0,-1 0 4 15,-2 0 1-15,-3 1 4 0,-4 0 15 0,-16 3-8 16,29-4-3-16,-29 4 8 0,21-3 2 0,-21 3 6 15,0 0 9-15,21-3-3 0,-21 3-3 0,0 0 3 16,16-3-11-16,-16 3 11 0,0 0-19 0,0 0 23 16,0 0-30-16,16-3 23 0,-16 3-30 0,0 0 20 15,0 0-34-15,0 0 22 0,0 0-30 0,0 0 24 16,0 0-6-16,0 0 3 0,18-3-34 0,-18 3 9 16,0 0-34-16,0 0-21 0,0 0-35 0,0 0-84 15,0 0-52-15,0 0-69 0,0 0-44 16,0 0-138-16,0 0-551 0,0 0-782 15</inkml:trace>
  <inkml:trace contextRef="#ctx0" brushRef="#br0" timeOffset="91771.75">18052 4444 10 0,'0'0'685'0,"0"0"-244"16,0 0-91-16,-14-5-105 0,14 5-44 0,0 0-24 15,0 0-43-15,0 0-20 0,-16-5 1 16,16 5-15-16,0 0-28 0,0 0-1 0,0 0-4 15,-13-6-3-15,13 6 1 0,0 0 1 0,0 0 2 16,0 0 1-16,0 0-4 0,0 0-5 0,0 0 0 16,0 0-6-16,-15-4-12 0,15 4-13 0,0 0-5 15,0 0 2-15,0 0-5 0,0 0-6 0,0 0-2 16,0 0-4-16,0 0 2 0,0 0 2 0,0 0 0 16,19 1-7-16,-19-1 8 0,23 1 2 15,-23-1-1-15,23 2 1 0,-23-2 0 0,31 0-2 16,-11 0 4-16,0 0 1 0,0 0-1 0,2 0-2 15,-1 0 0-15,0 0-3 0,1 0 1 16,0 0-10-16,0 0 1 0,-1 0 5 0,1 0 5 16,3 0 1-16,1 0 1 0,-3 1 45 0,0-1-56 15,3-1 49-15,-1 2-60 0,-4-1 51 0,5-1-58 16,-1 1 55-16,1 0-59 0,-1 0-1 0,0 0 3 16,-1 0 11-16,3 0-1 0,-5 0 2 0,0 0 1 15,2 0-2-15,-2 0 1 0,-1 0 2 0,-1 0-1 16,2 0 1-16,0 1 2 0,-1-1 4 0,4 0-1 15,2 2 1-15,1-1 0 0,0 1-7 16,0-2 2-16,1 1 3 0,0-1 4 0,0 1-4 16,1-1-2-16,-1 2 4 0,0-1 49 0,1-1-56 15,-1 1 50-15,1 1-56 0,0-2 50 0,0 1-58 16,-2 0 57-16,2 0-57 0,0 0 54 0,1 0-51 16,-1 0 44-16,2-1-50 0,0 0 52 0,2 1-51 15,5-1 47-15,-1-1-51 0,1 1 4 16,2-1 2-16,-2 0 51 0,0-1-52 0,0 0 2 15,2 1 48-15,-2-2-50 0,-1 0 49 0,1 0-51 16,-2 0 49-16,-1 1-53 0,-6 0 58 0,0 0-58 16,1 0 42-16,-1 0-40 0,-1 0 53 0,0 1-52 15,1-1 51-15,-1 1-54 0,0-1 8 16,0 2 46-16,-1-2-49 0,1 2 52 0,1-2-53 16,0-1 1-16,-2 2 4 0,2 1 3 0,0 0 1 15,0-1 36-15,0 0-39 0,-2 1 1 0,2-1 5 16,-1 1 3-16,0 0 44 0,-1-1-48 0,0 0 48 15,0 1-52-15,-2 0 48 0,1 0-49 0,2 0 37 16,-2-2-39-16,0 2 46 0,0 0-49 0,-1 0 48 16,1 0-45-16,1 0 41 0,-2 0-49 0,2 0 53 15,1-1-46-15,0 1 48 0,2-2-40 16,1 1 51-16,5 0-35 0,2-2-2 16,1 1 1-16,-1 1 7 0,2 0 3 0,-1-4 5 15,-2 3 0-15,1-2 22 0,1 1-26 0,-3 0 17 16,0 1-19-16,0-2 11 0,-6 2-14 0,4 0 12 0,-5-1-16 15,-1 2 12-15,1 0-2 0,-1-1-3 16,0 0-8-16,-1 0 5 0,1 1-6 0,-2-2 3 16,0 3-5-16,-1-1 1 0,-2 0-2 0,1-1-3 15,-3 0 3-15,-2 2 4 0,0 0-5 0,0-1 2 16,-3 1-5-16,-17 0 7 0,31-1-7 0,-31 1 0 16,26 0 1-16,-26 0-5 0,20-2 7 0,-20 2 1 15,0 0 45-15,22 0-53 0,-22 0-1 0,0 0 1 16,0 0 1-16,19-2-3 0,-19 2 4 15,0 0-8-15,0 0-28 0,0 0-15 16,0 0-100-16,18-2-101 0,-18 2-75 0,0 0-155 16,0 0-573-16,0 0-809 0</inkml:trace>
  <inkml:trace contextRef="#ctx0" brushRef="#br0" timeOffset="94186.54">6328 5259 570 0,'0'0'415'0,"0"0"-32"0,0 0-134 0,0 0 3 15,0 0-91-15,0 0 34 0,0 0-84 0,0 0 51 16,0 0-72-16,0 0 25 0,0 0-60 0,0 0 36 15,0 0-52-15,0 0 26 0,0 0-42 0,-5-12 26 16,5 12-36-16,0 0 45 0,0 0-38 0,0 0 28 16,0 0-34-16,0 0 27 0,0 0-36 15,0 0 31-15,0 0-38 0,0 0 29 0,16-5-27 16,-16 5 26-16,0 0-23 0,0 0 22 16,0 0-34-16,17 0 20 0,-17 0-16 0,0 0 28 0,0 0-29 15,24 0 26-15,-24 0-27 0,0 0 24 16,25 1-23-16,-25-1 25 0,19 1-9 0,-19-1 1 0,21 1 7 15,-21-1-2-15,24 2-2 0,-24-2 4 16,29 1-3-16,-29-1 8 0,34 1 4 0,-14 0-4 16,-2 0-7-16,3-1-3 0,-1 2 1 0,0-2 5 15,1 1-12-15,0 0 0 0,1 1-7 0,2 0 0 16,0-1 7-16,-1 0-1 0,3 1 5 0,-1-1 3 16,2 1 4-16,2-2-2 0,0 0 2 0,2-1-2 15,0 0-2-15,1 0-1 0,4-1-3 0,3 0 0 16,-3-1-2-16,1 0 16 0,-2 1-30 15,1-1 8-15,-1 0 8 0,-4 0-1 0,-1 1-1 0,6-2-3 16,-4 3 2-16,3 0-5 0,1-3 2 16,-1 2-10-16,1 0 11 0,-1-1-12 0,4 0 14 15,-3 0-14-15,2 2 15 0,1-2-14 16,0 1 6-16,0 0-6 0,0-3 14 0,0 3-11 16,1 0 12-16,-2 0-15 0,-1-2 11 0,0 0-7 15,-1 0 10-15,2 2-1 0,-3-3 0 0,0 2-1 16,-4 1 0-16,0 2 0 0,5-2 0 0,-5 0-1 15,5-1-7-15,2 3 0 0,-2-2 22 0,1 0-19 16,0 0-9-16,0 1 10 0,3 0-7 0,-2-1 7 16,0 1-8-16,0-1 11 0,1 1-10 0,-1 0 10 15,-1 0-2-15,1-1 2 0,1 1 0 0,-2 0 5 16,0 0-14-16,0 0 6 0,0-1 2 16,-5 1 1-16,8 1 0 0,-3 1-1 0,2-2-2 15,-1 1 1-15,2 4 0 0,-1-5 0 0,2-1 0 16,0 1-1-16,-1 1 0 0,1 0 1 0,2 0 0 15,-1 0-1-15,-1 1-5 0,2 0 3 0,0 0 4 16,1 0 0-16,-1 1 0 0,0-1 0 0,2 2-1 16,0-2 1-16,1 1 0 0,0 0 0 0,1 0-1 15,1-1-1-15,2 0 3 0,-1-1-3 0,1 2 1 16,1-2 1-16,0 0 13 16,1 0-15-16,-1 0 8 0,-1-2 3 0,1 1 4 15,-1 1 4-15,-1-1 1 0,1-1 40 0,-1 1-49 16,-1-1-1-16,0 1-1 0,-2-1-2 0,3 0 0 15,-4 0-3-15,1 2 1 0,-1-2 0 0,1-1-1 16,-3 1-2-16,0 0 1 0,-1-1 0 0,-2 2-3 16,0-3 0-16,-3 3 4 0,-1 0 2 0,-5-2 1 15,-2 0 5-15,0 0 8 0,-2 1 1 0,-1-1 33 16,0 0-43-16,-2 1 32 0,-1-1-38 0,-5 0 32 16,1 2-35-16,-1-1 19 0,-18 2-25 0,25-3 33 15,-25 3-37-15,21-3 31 0,-21 3-13 0,16-3 31 16,-16 3-9-16,0 0 15 0,18-1 2 0,-18 1-3 15,0 0-1-15,0 0-6 0,0 0-8 0,19-4-7 16,-19 4 1-16,0 0-2 0,0 0 0 16,0 0-2-16,0 0-10 0,0 0 4 0,0 0 5 15,17 0-3-15,-17 0 1 0,0 0-9 0,0 0-1 16,0 0-8-16,0 0 7 0,0 0-5 0,0 0 5 16,0 0-2-16,0 0 0 0,0 0 1 0,0 0-3 15,0 0-1-15,0 0 0 0,0 0 1 0,0 0-2 16,0 0 0-16,0 0 1 0,0 0-3 15,0 0 1-15,0 0-1 0,0 0 22 0,0 0-20 16,0 0-1-16,0 0-8 0,0 0 2 0,0 0-6 16,0 0 3-16,0 0 1 0,0 0 7 0,0 0 0 15,0 0-1-15,0 0 1 0,0 0 0 0,0 0-1 16,0 0 0-16,20 0 0 0,-20 0 0 16,0 0 0-16,0 0-1 0,0 0 0 0,0 0 1 15,0 0 0-15,0 0 0 0,0 0 0 0,0 0 7 16,0 0-1-16,0 0-2 0,0 0-8 0,0 0-9 15,0 0 6-15,0 0 3 0,0 0 7 0,0 0-1 16,0 0 0-16,0 0-1 0,0 0 1 16,0 0-2-16,0 0 1 0,0 0-1 0,0 0 45 0,0 0-28 15,0 0-29-15,0 0 1 0,0 0 2 0,0 0 3 16,0 0 1-16,0 0 2 0,0 0 6 16,0 0 0-16,0 0 0 0,0 0-10 0,0 0 2 15,0 0-6-15,0 0 1 0,0 0 1 0,0 0 9 16,0 0-1-16,0 0 3 0,0 0-6 0,0 0-3 15,0 0 0-15,0 0-4 0,0 0-2 0,0 0-8 16,0 0-9-16,0 0-26 0,0 0-21 0,0 0 0 16,0 0-68-16,0 0 19 0,0 0-87 0,0 0 13 15,0 0-73-15,0 0 23 0,0 0-103 0,-16 6-193 16,16-6-299-16,0 0-431 0</inkml:trace>
  <inkml:trace contextRef="#ctx0" brushRef="#br0" timeOffset="101062.76">25109 4353 3 0,'0'0'716'0,"0"0"-298"15,0 0-25-15,0 0-154 0,0 0 15 0,0 0-103 16,0 0 29-16,0 0-84 0,0 0 40 16,0 0-78-16,0 0 38 0,0 0-76 0,0 0 59 0,0 0-58 15,0 0 39-15,0 0-57 0,0 0 44 16,0 0-49-16,0 0 37 0,0 0-51 0,0 0 58 16,0 0-41-16,0 0 42 0,0 0-38 0,0 0 31 15,0 0-38-15,0 0 32 0,0 0-37 16,0 0 28-16,0 0-29 0,0 0 44 0,0 0-48 15,0 0 37-15,0 0-38 0,0 0 48 0,0 0-44 16,0 0 7-16,0 0-17 0,0 0 43 0,0 0-36 16,0 0 32-16,0 0-33 0,0 0 30 0,0 0-27 15,0 0 31-15,0 0-46 0,0 0 44 0,0 0-35 16,0 0 39-16,0 0-30 0,0 0 32 16,0 0-26-16,0 0 28 0,0 0-29 0,14 4 18 15,-14-4-21-15,0 0 29 0,19 7-28 16,-19-7 27-16,15 7-31 0,-15-7 32 0,16 7-21 15,-16-7 14-15,19 7-17 0,-19-7 24 0,18 7-26 16,-18-7 26-16,20 8-30 0,-20-8 32 0,22 7-14 16,-22-7 16-16,24 8-20 0,-9-6 19 0,1 2-2 15,1 0 1-15,1 3 4 0,0-4-1 0,0 0 9 16,3 0 1-16,-1-1-9 0,0 1-6 0,0-1-1 16,2 1-1-16,-1-1-14 0,0 0 13 15,1 2-15-15,2-2 20 0,-5 0-23 0,3 2 9 16,-2-2-10-16,1 1 7 0,3 0-7 0,-2 0 10 15,1 1-7-15,-1-1-1 0,1 0 6 0,1 1-12 16,-1-1 9-16,2 0 0 0,-1 2 0 16,2-3 2-16,0 2 0 0,1-2-8 0,0 3 7 15,0-2-3-15,2 1 2 0,0-1-3 0,0-1-2 16,1 2 3-16,-1-1-2 0,0 0 0 0,7 1-6 16,-7 0 7-16,5 0-2 0,0 0 1 0,-7-1-1 15,4 0 0-15,3 2-1 0,-5-3 3 16,2 0-2-16,-1 1-8 0,7-1 10 0,-1 0-2 15,1 0 1-15,-1 0-1 0,2-1 1 0,0 0 0 16,0 1 0-16,3-2-6 0,-3 0 6 0,0 0 0 16,3-2-2-16,-3 2 2 0,2-3-1 0,-2 2 2 15,1-1-2-15,1 1-1 0,0-2-5 0,-2 1 6 16,3 1-1-16,-1-1 1 0,0 1-1 16,-1-2-1-16,1 1 2 0,-2 0-9 0,0 2 9 15,-1-2-7-15,1 1 8 0,-5 0-9 0,-3 1 9 16,1 0 0-16,1-1-1 0,-3 1 1 0,2 0-1 15,-1 1 0-15,-1-1-5 16,0 1 5-16,1 0 1 0,-1 1-1 0,-3-2 1 0,3 0-2 16,-2 0 0-16,0 0 1 0,0 1-10 15,-2-1 4-15,0 1 7 0,-4-1-9 0,1 0 9 0,-2 0 0 16,0 0 0-16,0 0-1 0,-1 0-9 16,-19 0 5-16,33 0-2 0,-33 0 8 0,31 0-7 15,-31 0 7-15,30-1-7 0,-30 1 9 0,25-1-9 16,-25 1 8-16,25-2-6 0,-25 2 26 0,24-4-32 15,-24 4 10-15,22-4-5 0,-22 4 6 0,22-6 5 16,-22 6 10-16,24-7 1 0,-24 7-2 16,24-8-4-16,-24 8 4 0,23-7-2 0,-10 2-5 15,0-1-4-15,-2-1 0 0,3 2-2 0,0-1 5 16,0-1-8-16,1 0-1 0,-1 1 4 0,3-1-3 16,-2 1-2-16,1-2 0 0,-2 2-1 0,0-1 17 15,-1 3-18-15,-13 4-1 0,22-11 4 0,-22 11 6 16,17-7 6-16,-17 7 10 0,16-7 9 15,-16 7 1-15,11-6 11 0,-11 6-12 0,0 0-6 16,16-8 1-16,-16 8-7 0,11-9-6 0,-11 9-3 0,11-8-3 16,-11 8-1-16,13-11 7 15,-13 11-12-15,12-13-1 0,-12 13 2 0,16-14-2 16,-16 14 0-16,13-16 0 0,-13 16 0 0,15-14 16 16,-15 14-2-16,12-15 5 0,-12 15-8 0,11-11 50 15,-11 11-55-15,10-15 20 0,-10 15-25 0,9-13 21 16,-9 13-19-16,12-15 14 0,-12 15-27 0,10-18 25 15,-10 18-24-15,11-20 20 0,-6 9-22 0,3-2 21 16,-2 1-22-16,2-1 31 0,1-2-34 0,-1 2 22 16,0 0-19-16,0 2 21 0,-2 0-22 0,2-2 23 15,-8 13-22-15,11-18 33 16,-11 18-34-16,9-19 27 0,-9 19-25 0,9-18 23 16,-9 18-23-16,6-17 22 0,-6 17-23 0,6-17 23 15,-6 17-17-15,4-18 15 0,-4 18-24 0,6-19 7 16,-6 19-1-16,4-22 2 0,-4 22 3 0,7-21 17 15,-7 21-21-15,5-24 28 0,-5 24-34 0,6-23 25 16,-6 23-22-16,5-24 25 0,-5 24-17 0,2-18 28 16,-2 18-5-16,2-20 7 0,-2 20-15 0,2-21 0 15,-2 21-5-15,-2-24-1 0,2 24-3 0,-4-23 2 16,4 23-4-16,-7-23 0 0,2 9 10 16,5 14-14-16,-8-25 26 0,1 14-30 0,0-3 0 15,1 3 0-15,0-2 2 0,-3 1 0 16,2 1 21-16,0 0-25 0,0 0 5 0,-2-1-3 0,-1 1 1 15,2 0-1-15,-1 1 1 0,-2-1 1 16,1 3-2-16,0-3 41 0,-4 0-48 0,1-1 48 16,-3 1-54-16,2 2 37 0,-4-4-38 0,2 5 37 15,-3-3-38-15,1 1 43 0,-1 2-43 0,1-3 44 16,-2 2-46-16,2 0 38 0,-3 0-35 0,4 2 35 16,-4 0-36-16,3 0 37 0,0 1-29 15,-1-2 47-15,-1 1-62 0,0 1 37 0,-2 0-36 16,-1 2 38-16,1 0-35 0,-3-2 37 0,-1 4-27 15,1-3 26-15,-2 4-35 0,1-2 33 0,-3 0-31 16,-1 2 35-16,1-1-36 0,-2 1 3 16,-1 0 6-16,1 1 11 0,-7-2-8 0,5 0 0 15,2 2 34-15,-1-1-38 0,1 1 36 0,-1 0-37 16,1 0 32-16,1 0-25 0,-3 0 25 0,4 0-35 16,-1 2 35-16,-3-1-37 0,2 1 36 0,-7-1-35 15,2 0 35-15,0 1-26 0,-3-1 25 16,8 2-33-16,-5-1 2 0,0-1 4 0,-2 2 2 15,7-2 2-15,1 1 2 0,-1-1-1 0,0 0 13 16,-1 0-12-16,-1 0 4 0,3 0-1 0,-3 0-1 16,1-1 2-16,-7 2 0 0,6-2 23 0,-1-2-20 15,-4 2-9-15,5 0 2 0,-5 0 0 0,-1 0 3 16,-1 0-1-16,2 0 2 0,-2 0-1 16,-1-2 30-16,-2 1-27 0,0-1-6 0,1 1-1 15,2 1 2-15,-2-1 1 0,0 0 2 0,0 0-3 16,-1 1 2-16,2 0 2 0,1 0 6 15,-1 0-5-15,1 1-4 0,0 0 3 0,-1 0 0 16,3-1-3-16,0 1 2 0,0-1 1 16,-3 2 0-16,3-1 7 0,2 1-5 0,-2 0-4 0,-1-1 1 15,2 2 0-15,0-2 0 0,2 2 0 16,-1-1-1-16,0 0 10 0,5 1-10 0,-6 0 0 16,3 1 1-16,5-1 0 0,-2 0 0 0,1-1 0 15,-3 3 17-15,4-3-20 0,0 3 9 0,1-3-8 16,1 2 0-16,-1 0 2 0,-1-1-2 0,4 2 1 15,-2-3 1-15,2 3-1 0,0-2 1 16,3 2 8-16,4-3-7 0,-2 1-3 0,4 0 2 16,0 1-9-16,0 0 10 0,16-4-2 0,-22 6 0 15,22-6 1-15,-23 8 9 0,23-8-10 0,-19 12 0 16,19-12 2-16,-18 12-1 0,18-12 1 0,-16 16-2 16,5-6 2-16,3-1 8 0,0 2-9 0,0 0 1 15,-2 1-2-15,1-1 4 0,0 2-3 0,0-1 0 16,0 0 0-16,-2 2-2 0,3-2-7 15,2-1 11-15,-3 1-13 0,2 1 18 0,0-1-15 16,-1 0 14-16,1 0-13 0,0 1 14 16,1-1-13-16,-3 1 23 0,4-1-26 0,-2 2 3 15,1-2 4-15,-1 2 0 0,2 0 0 0,-2 0 46 16,1 1-52-16,-1 2 21 0,1 1-15 0,-1-2-7 16,3 0 5-16,-2 2 1 0,1-2 1 0,2 0 2 15,-1-2-3-15,-1 3 1 0,3-3 4 0,2-14 7 16,-1 28-16-16,1-28 15 0,1 28-11 0,2-12 10 15,3 1-11-15,-3-1 13 0,4 1-14 0,1 0 21 16,1-1-22-16,2 1 14 0,-1 0-16 0,2-1 19 16,1-2-17-16,-1 3 16 0,2-3-16 0,-1 1 16 15,2 0-10-15,1-1 8 16,-2 1-16-16,2-2 16 0,0 1-11 0,0-2 11 0,3 2-13 16,-4-1 14-16,4 0-14 0,1-1 22 15,-2 0-29-15,3-1 22 0,1 2-12 0,-2-5-3 16,3 3 2-16,1-3 1 0,2 4 1 0,2-1 16 15,-6-3-18-15,6 3 45 0,0-1-51 0,-1 2 3 16,-3-3 0-16,5 0 2 0,0 2 2 0,0 0 21 16,1 0-43-16,0-1 25 0,2 1-62 0,-1 1-12 15,3-3 16-15,0 1-96 0,1 0 5 16,2 0-99-16,3-3-112 0,-1 1-653 16,0-3-748-16</inkml:trace>
  <inkml:trace contextRef="#ctx0" brushRef="#br0" timeOffset="106502.37">14974 6384 603 0,'0'0'552'0,"0"0"-112"15,-18-7-101-15,18 7-53 0,0 0-40 0,-17-5-56 16,17 5-26-16,0 0-16 0,-13-5-20 0,13 5-18 16,0 0-13-16,0 0-10 0,-14-6-8 0,14 6-3 15,0 0-1-15,0 0-1 0,0 0 2 0,0 0-2 16,0 0-1-16,-15-4-14 0,15 4 5 15,0 0 11-15,0 0-35 0,0 0 8 0,0 0-29 16,0 0-5-16,0 0 2 0,0 0-6 0,0 0-1 16,0 0-1-16,0 0-3 0,0 0 0 15,0 0-1-15,0 0-2 0,0 0-8 0,0 0 10 16,15 4 3-16,-15-4 2 0,23 2 28 0,-23-2-24 16,33 1 24-16,-12 0-28 0,0-1 27 0,6 1-28 15,1-2 25-15,1 0-32 0,3 0 33 0,5-1-26 16,3 2 36-16,1-2-26 0,2-1 41 0,4 0-43 15,0-2 26-15,5 1-41 0,9-2 49 0,1 0-8 16,1-1-3-16,0 0 1 0,2 0-4 0,-1 0-1 16,4-1 30-16,-2-2-45 0,2 2 0 0,2-2 1 15,1 2-1-15,-1-2-5 0,0 2 0 16,-1 0 0-16,-1-1-1 0,-3 1-1 0,-1 0 2 16,-2 0-1-16,-2 0 1 0,0 1-8 0,-10 2-1 15,0-1 4-15,9-2 8 0,-11 2-2 0,2-1-11 16,-4 2-29-16,1-2 47 0,-3 0-39 0,0 0 45 15,-4-1-29-15,-1 2 27 0,-3-1-32 0,-2 2 28 16,-8 0-30-16,-3 0 32 16,-4 1-34-16,-3 1 33 0,-16 3-32 0,24-4 36 0,-24 4-18 15,18-3 15-15,-18 3-27 0,0 0 18 0,20-4-15 16,-20 4 23-16,0 0-24 0,0 0 22 16,18-4-19-16,-18 4 18 0,0 0-18 0,0 0 16 15,0 0-20-15,0 0 14 0,17-3-19 0,-17 3 16 16,0 0-16-16,0 0 17 0,0 0-10 0,0 0 10 15,0 0-12-15,0 0 9 0,0 0-18 0,0 0 8 16,0 0-6-16,0 0 16 0,0 0-16 0,0 0 16 16,0 0-16-16,0 0 16 0,0 0-16 0,0 0 14 15,0 0-17-15,0 0 21 0,0 0-11 0,0 0 9 16,0 0-18-16,0 0 16 0,0 0-17 0,0 0 19 16,0 0-19-16,0 0 19 0,0 0-17 0,0 0 17 15,0 0-18-15,0 0 21 0,0 0-21 0,0 0 18 16,0 0-18-16,0 0 17 0,0 0-18 0,0 0 31 15,0 0-23-15,0 0 12 0,0 0-21 16,0 0 19-16,0 0-16 0,0 0 4 0,0 0-2 16,0 0 17-16,0 0-18 0,0 0 17 0,0 0-18 15,0 0 18-15,0 0-18 0,0 0 17 16,0 0-19-16,0 0 21 0,0 0-13 0,0 0 11 16,0 0-19-16,0 0 22 0,0 0-25 0,0 0 21 15,0 0-18-15,0 0 18 0,0 0-17 0,0 0 19 16,0 0-20-16,0 0 19 0,0 0-19 0,0 0 16 15,0 0-16-15,0 0 21 0,0 0-12 0,0 0 10 16,0 0-12-16,0 0 10 0,0 0-19 0,0 0 11 16,0 0-16-16,0 0 18 0,0 0-23 0,0 0 20 15,0 0-7-15,0 0-8 0,0 0-6 0,0 0-4 16,0 0-1-16,0 0-40 0,0 0 39 16,0 0-45-16,0 0 57 0,0 0-49 0,0 0 52 15,0 0-54-15,0 0 37 0,0 0-52 0,0 0 10 16,0 0-39-16,0 0-24 0,0 0-40 0,0 0-30 15,0 0-41-15,0 0-74 0,0 0-184 0,0 0-404 16,-14 7-552-16</inkml:trace>
  <inkml:trace contextRef="#ctx0" brushRef="#br0" timeOffset="110116.46">22698 5253 478 0,'0'0'604'0,"-5"-22"-106"0,5 22-152 15,-4-21 10-15,4 21-113 0,-4-18 8 0,4 18-77 16,0 0 37-16,-6-19-74 0,6 19 27 16,0 0-74-16,-3-14 29 0,3 14-60 0,0 0 39 15,0 0-66-15,0 0 38 0,0 0-54 0,0 0 43 16,0 0-56-16,0 0 48 0,0 0-54 0,0 0 37 16,0 0-42-16,5 16 50 0,-5-16-56 0,6 28 49 15,-3-12-4-15,0 1-8 0,1 4-3 16,-1 0-3-16,-1-4-4 0,1 1 13 0,0-2-21 15,-1 2 22-15,2-4-27 0,-2 3 15 0,-2-17-17 16,4 23 17-16,-4-23-20 0,3 18 14 0,-3-18-13 16,0 0 18-16,4 20-24 0,-4-20 44 0,0 0-21 15,0 0 26-15,0 0-34 0,0 0 31 0,0 0-19 16,0 0 35-16,0 0-34 0,0 0 37 16,-11-18-40-16,6 4-6 0,0-7 5 0,0 3 8 15,1-2-1-15,0 0 0 0,0-1-2 0,1-1 1 16,-2 0 4-16,3 4-5 0,0 1-8 0,2 17-6 15,-1-27 3-15,1 27-6 0,0-23-13 0,0 23 18 16,0-19-3-16,0 19-20 0,3-17 20 16,-3 17 0-16,5-14-22 0,-5 14 17 0,9-9 7 15,-9 9-7-15,14-6-13 0,-14 6 22 0,0 0-3 16,27 3 1-16,-27-3-3 0,25 10 2 0,-12-2-8 16,2 2 1-16,-1 2 1 0,0 1 8 0,-1 2-2 15,0-2 36-15,-2 1-43 0,-1 1 35 0,-2-3-42 16,-1 1 39-16,-1-1-45 0,-6-12 32 15,9 21-31-15,-9-21 42 0,4 17-45 0,-4-17 43 16,0 0-2-16,6 17 0 0,-6-17-7 0,0 0-6 16,0 0 5-16,0 0-3 0,0 0-14 0,0 0-26 15,0 0 40-15,0 0-36 0,0 0 46 0,-2-21-39 16,1 3 10-16,-1-1 5 0,1-3 5 16,0 1 5-16,2-2 3 0,0 0 3 0,2 0-10 15,-2 5 4-15,0 1 6 0,-1 17 31 0,2-27-43 16,-2 27 32-16,3-25-41 0,-3 25 2 0,2-17-2 15,-2 17 2-15,0 0-2 0,6-17-6 0,-6 17 3 16,0 0 9-16,0 0 3 0,15-6-1 0,-15 6-2 16,13 9 2-16,-4 1 4 0,1 1-2 0,-1 5 0 15,2 1 3-15,-1 1-3 0,0 1-7 16,-1 2 31-16,0 0-30 0,1 0 35 16,-1-1-39-16,0 2 35 0,1-2-46 0,-2 0 13 15,0-2-38-15,-1-5-80 0,0 0-17 0,-7-13-67 16,9 19-61-16,-9-19-45 0,7 13-30 0,-7-13-201 15,0 0-395-15,0 0-601 0</inkml:trace>
  <inkml:trace contextRef="#ctx0" brushRef="#br0" timeOffset="110285.46">23173 5156 736 0,'0'0'658'0,"4"-20"-186"0,-4 20-19 0,0 0-137 0,0 0-12 15,0 0-93-15,0 0 15 0,0 0-69 0,0 0 36 16,0 0-67-16,0 0 17 0,0 0-63 0,-9 17 23 15,9-17-27-15,-1 28-7 0,1-28-22 0,1 32-5 16,-1-16-6-16,3 1 14 0,0-3-86 16,3 0-75-16,-6-14-81 0,9 18-68 0,-9-18-122 15,10 9-198-15,-10-9-283 0,0 0-465 0</inkml:trace>
  <inkml:trace contextRef="#ctx0" brushRef="#br0" timeOffset="110717.46">23100 4992 871 0,'0'0'558'0,"-18"-14"-71"0,18 14-135 0,-14-11-19 16,14 11-144-16,-10-8 15 0,10 8-89 0,0 0 10 15,-11-9-66-15,11 9 43 0,0 0-67 0,0 0 43 16,0 0-65-16,21-4 48 0,-21 4-62 16,30-1 37-16,-9-2-105 0,2 3-2 0,2-1-70 0,-3 1-36 15,-1 0 28-15,3 1 4 0,-3-1-16 16,-1 0-91-16,-20 0-54 0,30 3-18 0,-30-3 100 15,22 7-3-15,-22-7 130 0,18 8 197 0,-18-8 132 16,10 12 14-16,-10-12 70 0,0 0-73 16,7 18 40-16,-7-18-73 0,0 0 46 0,-7 21-57 15,7-21 31-15,-11 19-60 0,11-19 18 0,-14 21-55 16,6-11 3-16,0 1-56 0,1 1 15 16,7-12-22-16,-13 18-12 0,13-18-8 0,-8 19-16 15,8-19-8-15,-4 21-7 0,4-21-3 0,2 21-11 16,-2-21 6-16,10 23-7 0,-1-10 4 0,0-1-3 15,1-1-2-15,1-1 0 0,1 0-1 0,-2 0-1 16,2-1-2-16,-2-1-7 0,-10-8 7 0,18 15-6 16,-18-15 7-16,11 11-2 0,-11-11 0 0,10 12 31 15,-10-12-38-15,0 0 45 0,3 16-60 16,-3-16 50-16,0 0-51 0,-6 18 36 0,6-18-60 16,-10 12-14-16,10-12-62 0,-14 8-66 0,14-8-52 15,-14 5-51-15,14-5-113 0,0 0-148 0,-20-5-305 16,20 5-456-16</inkml:trace>
  <inkml:trace contextRef="#ctx0" brushRef="#br0" timeOffset="111118.45">23510 5095 1043 0,'9'-15'655'0,"-9"15"-65"0,0 0-151 0,4-14-43 0,-4 14-72 16,0 0-26-16,0 0-32 0,0 0-30 0,0-18-32 15,0 18-27-15,0 0-39 0,0 0-22 0,0 0-22 16,-12-7-16-16,12 7-9 0,0 0-22 0,0 0-13 16,-16 7-10-16,16-7 1 0,-9 11-6 0,9-11-4 15,-8 14 0-15,8-14-6 0,-3 18-3 0,3-18-3 16,0 19 4-16,0-19-17 0,4 21-13 16,-4-21 3-16,7 20 0 0,-7-20 38 0,8 20-46 15,-8-20 37-15,10 19-38 0,-10-19 39 0,14 20-38 16,-14-20 32-16,15 19-44 0,-8-8 32 0,-7-11-43 15,14 19 37-15,-14-19-46 0,12 17 45 0,-12-17-36 16,8 17 46-16,-8-17-46 0,9 16 43 16,-9-16-29-16,0 0 51 0,6 17-41 0,-6-17 44 15,0 0-42-15,0 0 42 0,3 16-40 0,-3-16 32 16,0 0-60-16,0 0 37 0,0 0-46 16,-9 12 9-16,9-12-39 0,0 0-22 0,0 0-17 15,0 0-14-15,-21-1-9 0,21 1-44 0,0 0 39 16,-16-6-37-16,16 6-4 0,0 0-51 0,-18-5-93 15,18 5-100-15,0 0-223 0,-15-7-196 0</inkml:trace>
  <inkml:trace contextRef="#ctx0" brushRef="#br0" timeOffset="111857.36">23752 5136 845 0,'0'0'660'0,"0"0"-81"15,0 0-133-15,0 0-69 0,0 0-56 16,0 0-55-16,0 0-48 0,0 0-40 0,-14-4-34 16,14 4-26-16,0 0-25 0,-8 14-17 15,8-14-15-15,-6 18-24 0,6-18 3 0,-4 24-10 16,4-24-2-16,-2 26-6 0,2-26 28 0,0 28-43 16,0-28 25-16,3 29-42 0,1-14 31 0,1 2-32 15,1-3 23-15,-1-2-38 0,-5-12-95 0,11 17-61 16,-11-17-51-16,0 0-92 0,19 4-193 0,-19-4-423 15,13-10-607-15</inkml:trace>
  <inkml:trace contextRef="#ctx0" brushRef="#br0" timeOffset="112273.36">23744 4960 780 0,'0'0'500'0,"0"0"-55"15,0 0-129-15,0 0 30 0,0 0-110 0,0 0 4 16,0 0-87-16,12 12 25 0,-12-12-76 0,17 8 38 16,-17-8-75-16,21 12 46 0,-10-6-65 0,1 2 46 15,0 0-64-15,-1 1 52 0,0 2-55 0,0-1 51 16,-1 2-55-16,-1-1 34 16,-1 2-44-16,0-1 44 0,0 1-58 0,-2 0 43 15,2-1-48-15,-8-12 48 0,10 21-56 0,-10-21 52 0,10 16-56 16,-10-16 44-16,9 13-38 0,-9-13 51 15,9 10-47-15,-9-10 56 0,0 0 8 0,13 6 0 16,-13-6 2-16,0 0-1 0,19-6-9 0,-19 6 8 16,16-12-8-16,-16 12 5 0,15-15-5 0,-15 15 3 15,12-18 0-15,-12 18 3 0,9-18-3 0,-9 18-4 16,3-16-4-16,-3 16-13 0,0 0-13 0,-4-20 2 16,4 20-2-16,-12-12-5 0,12 12-5 0,-18-8-4 15,18 8-4-15,-21-8-7 0,21 8-18 16,-19-2-25-16,19 2-12 0,0 0-26 0,-20-1-69 15,20 1-13-15,0 0-49 0,0 0 27 0,-16 7-50 16,16-7 18-16,0 0-28 0,0 0-84 16,8 11-65-16,-8-11-377 0,13 6-313 0</inkml:trace>
  <inkml:trace contextRef="#ctx0" brushRef="#br0" timeOffset="112543.36">24049 5126 658 0,'0'0'466'16,"20"8"-73"-16,-20-8-121 0,15 7-2 0,-15-7-69 15,0 0 27-15,18 8-79 0,-18-8 42 0,0 0-42 16,0 0 60-16,16 6-39 0,-16-6 53 0,0 0-65 15,0 0 19-15,0 0-69 0,0 0 19 16,0 0-50-16,14-9 30 0,-14 9-28 0,0 0 16 16,4-17-8-16,-4 17-17 0,2-18-6 0,-2 18-6 15,4-16-7-15,-4 16-15 0,6-18-7 16,-6 18 1-16,6-17-7 0,-6 17-4 0,10-16-5 16,-10 16-2-16,9-13-4 0,-9 13-3 0,11-8 0 15,-11 8-2-15,15-6-6 0,-15 6 8 0,0 0-1 16,26 3-1-16,-26-3-1 0,21 9 0 0,-8-2 1 15,-1 2 0-15,2 3-3 0,-3 1-5 0,1 2 8 16,-2 3 4-16,-1 0-4 0,-2-1 1 0,-1 2-8 16,-4-3-1-16,-2-16-121 0,0 28-114 15,0-28-181-15,-8 27-836 0,8-27-996 0</inkml:trace>
  <inkml:trace contextRef="#ctx0" brushRef="#br0" timeOffset="113277.07">24862 5169 485 0,'-3'-24'691'0,"3"24"-89"0,-4-18-161 15,4 18-19-15,-8-16-148 0,8 16 15 0,-8-9-87 16,8 9 23-16,0 0-76 0,-17-6 13 0,17 6-63 15,-17 7 27-15,7 1-44 0,-2 5 13 0,0 2-6 16,2 0-21-16,1 4-8 0,0 0-11 0,4-1-13 16,0-1 33-16,3-1-53 0,2-16 35 0,1 31-53 15,3-17 44-15,3-1-53 0,3-3 48 0,0 0-45 16,-10-10 41-16,24 7-44 0,-24-7 41 0,28-1-46 16,-13-4 6-16,3-1-2 0,0-3 10 15,-1-2 5-15,-4 0 17 0,0 2 7 0,-4-1 12 16,-9 10-5-16,14-16 0 0,-14 16-13 15,10-12 15-15,-10 12-14 0,0 0-14 0,11-10-4 16,-11 10 3-16,0 0-5 0,0 0 4 0,0 0-2 16,15 8-2-16,-15-8 3 0,8 15-7 0,-8-15 31 15,10 17-40-15,-10-17 36 0,11 17-48 0,-11-17 45 16,9 13-39-16,-9-13 38 0,0 0-41 16,10 13 46-16,-10-13-42 0,0 0 42 0,0 0-42 15,0 0 37-15,0 0-43 0,0 0 14 0,0 0 5 0,0 0 8 16,-6-16 12-16,6 16 15 0,-13-22 7 15,4 10 2-15,4-2-1 0,-1 1-17 0,3-3-10 16,-1 1-3-16,4 15-3 0,2-26-4 0,0 10-1 16,4 5-6-16,3-1-16 0,2 2-16 15,2 3-8-15,2 2 8 0,0 0 3 0,-15 5 1 16,32-2 5-16,-32 2 2 0,32 2 7 0,-14 3 0 16,-3-1 6-16,1 2-7 0,-2 2 12 0,-1-1 0 15,-2 2 2-15,0 0 1 0,-2 2 2 0,-1 0 1 16,-2 0 1-16,0 1-2 0,-6-12 2 0,10 24-7 15,-10-24 8-15,4 23 33 0,-4-23-53 0,5 19 8 16,-5-19-86-16,6 15-59 0,-6-15-69 16,0 0-92-16,4 15-97 0,-4-15-697 0,0 0-859 15</inkml:trace>
  <inkml:trace contextRef="#ctx0" brushRef="#br0" timeOffset="113621.07">25352 4901 1066 0,'-3'-15'704'0,"3"15"-88"0,-10-20-139 16,10 20-84-16,-11-17-62 0,11 17-56 0,-8-13-43 16,8 13-43-16,0 0-35 0,-9-12-34 0,9 12-30 15,0 0-19-15,0 0-20 0,0 0-2 0,0 0-9 16,0 0-10-16,2 17-6 0,-2-17-3 0,9 16-7 16,3-6 5-16,-3 1-10 15,2-3-8-15,1 2 3 0,-2-1 3 0,1-1-1 16,-11-8-3-16,16 15 1 0,-16-15-2 0,15 14 0 15,-15-14-1-15,12 15 3 0,-12-15-9 0,11 19 10 16,-11-19-2-16,5 25-2 0,-3-10 1 0,0 1 0 16,0 2 1-16,-2-1-2 0,0 2 5 0,3-1-13 15,-3 6 39-15,3 0 1 0,1 2-39 16,2 5 40-16,-2-8-41 0,3 0 38 0,0 0-5 16,0-4-7-16,2 0-2 0,-2-1-3 0,0-5-15 15,0-1 5-15,1-2-34 0,-8-10-37 0,13 15-24 16,-13-15-62-16,0 0-49 0,17 5-61 0,-17-5-46 15,0 0-94-15,13-13-120 0,-13 13-402 16,7-19-579-16</inkml:trace>
  <inkml:trace contextRef="#ctx0" brushRef="#br0" timeOffset="113870.07">25448 5021 1036 0,'0'0'519'0,"-14"-11"-44"0,14 11-133 0,0 0-22 15,-16-7-115-15,16 7 23 0,0 0-66 0,0 0-13 16,0 0 37-16,0 0-55 0,0 0 32 0,0 0-59 15,8 20 23-15,-8-20-14 0,20 13-46 16,-2-4 17-16,-2-1-44 0,4 2 25 0,-2-1-37 16,0-1 25-16,2 3-34 0,-4-2 20 15,0 1-28-15,-1 3 13 0,1-1 6 0,-3 2-23 16,1 0 0-16,-3 0 16 0,-3-3-5 0,2 2-2 16,-1-1-5-16,-3 1 0 0,1-3-7 0,2 2 3 15,-9-12-7-15,11 19 2 0,-11-19-38 0,9 12-33 16,-9-12-42-16,0 0-71 0,0 0-105 0,14 7-10 15,-14-7-109-15,0 0-148 0,7-13-295 0,-7 13-440 16</inkml:trace>
  <inkml:trace contextRef="#ctx0" brushRef="#br0" timeOffset="114020.07">25774 4970 1110 0,'0'0'570'0,"-2"-20"-61"0,2 20-152 16,-4-16-56-16,4 16-109 0,0 0 10 15,-1-16-89-15,1 16 27 0,0 0-84 0,0 0 45 0,0 0-69 16,11-9 44-16,-11 9-70 0,0 0 31 15,23 0-121-15,-23 0-25 0,27 1-91 0,-10 0-70 16,-17-1-159-16,34 3-376 0,-16 0-354 0</inkml:trace>
  <inkml:trace contextRef="#ctx0" brushRef="#br0" timeOffset="114256.08">26106 4961 996 0,'0'0'658'15,"0"0"-64"-15,0 0-159 0,0 0-60 0,-11 15-100 0,11-15-16 16,-16 10-61-16,4-1-4 0,2-1-46 0,-3 3 0 15,-1 1-46-15,1 0-3 0,1 2-35 16,1 1 3-16,2 0-26 0,-1 1 2 0,6-3-16 16,0 4-14-16,0-3 13 0,4-14-6 0,-1 28-24 15,1-28 24-15,2 25-8 0,5-11-11 16,1-4-24-16,2-1-16 0,1-2-20 0,-11-7-21 16,28 7-7-16,-10-6 13 0,1-2 16 0,6-1-18 15,-2-4-113-15,6-4 49 0,-1-1-89 0,1-2 45 16,-5-1-22-16,3 0-57 0,-7 1-46 0,-3 1-28 15,-2 0-70-15,1 2 85 0,-5 2-183 16</inkml:trace>
  <inkml:trace contextRef="#ctx0" brushRef="#br0" timeOffset="114752.99">26416 5039 1517 0,'0'0'313'0,"0"0"14"16,0 0 79-16,0 0-104 0,0 0 19 15,0 0-55-15,0 0-3 0,0 0-40 0,-9-12-8 16,9 12-22-16,0 0-17 0,0 0-4 0,-11-11-5 16,11 11-3-16,0 0-14 0,-15-9 3 15,15 9-24-15,-17-4-17 0,17 4-12 0,-15-3 9 16,15 3-47-16,0 0 15 0,-27 1-43 0,27-1 20 15,-20 8-39-15,20-8 25 0,-21 13-34 0,12-3 24 16,1 2-30-16,1-1 28 0,0 2-37 0,2 1 28 16,5-14-39-16,-6 23-14 0,6-23-13 0,2 23-14 15,-2-23-21-15,6 20-9 0,-6-20-10 0,12 17 26 16,-12-17-17-16,15 10 49 0,-15-10-27 0,19 3 11 16,-19-3 10-16,22-2 10 0,-22 2 8 15,25-6 0-15,-25 6 14 0,22-9 2 0,-22 9 3 16,21-8 30-16,-21 8-14 0,13-7-15 15,-13 7 5-15,0 0 0 0,16-6-9 0,-16 6 6 16,0 0 2-16,0 0 1 0,0 0 2 0,0 0-2 16,15 7 8-16,-15-7-9 0,0 0-1 0,7 13 0 15,-7-13-6-15,7 13 9 0,-7-13-3 16,7 11-8-16,-7-11-1 0,0 0-5 0,15 7 3 16,-15-7 0-16,16-5 6 0,-16 5-3 0,27-12-1 15,-9 1 13-15,-2-3-10 0,3-4 14 0,0-3-8 16,-3-1 12-16,-3-1-1 0,0-4-1 0,-3-1-8 0,-1-3 10 15,-3-1-8-15,-1-2 9 0,-1 1 9 16,-4 6 13-16,3 0 35 0,-3 4 35 16,0 4 13-16,0 2 0 0,0 17-5 0,-3-25-21 15,3 25-18-15,-4-19-16 0,4 19-13 0,0 0-8 16,0 0-5-16,0 0-4 0,0 0-5 0,0 0-3 16,-14 15 26-16,10 1-34 0,2 7 30 0,-2 3-11 15,4 3-33-15,0 7 30 0,2 0-30 0,2 1 29 16,3-2-30-16,3-2 29 0,2-1-46 0,4-3-110 15,0-3-67-15,3-4-95 0,-2-9-148 0,3-2-281 16,2-5-458-16,3-5-931 0</inkml:trace>
  <inkml:trace contextRef="#ctx0" brushRef="#br0" timeOffset="115620.92">27700 5167 627 0,'-6'-14'639'0,"0"1"-123"0,-3 1-81 0,2 0-63 16,-2 1-83-16,-2 2-37 0,-1-1-31 0,1 3-26 16,-2 1-27-16,13 6-25 15,-27-6-16-15,27 6-21 0,-29 3-5 0,12 0 20 16,-2 3-63-16,0 3-9 0,-1 1-7 0,5 1-8 15,-1 1-2-15,3 1 16 0,3-4-37 0,1 2 27 16,9-11-38-16,-9 19 25 0,9-19-32 0,0 0 27 16,0 19-29-16,0-19 18 0,11 7-18 0,-11-7 21 15,21 0-23-15,-21 0 1 0,27-7 3 0,-14 1 2 16,1 1 2-16,-1-1 2 0,-13 6 6 0,22-10-2 16,-22 10 25-16,13-6 16 0,-13 6 5 0,0 0-2 15,15-7-11-15,-15 7-8 0,0 0 19 16,0 0-35-16,11 7-3 0,-11-7 0 0,2 16-2 15,-2-16-1-15,2 23-2 0,-2-23 0 0,5 26-5 16,0-11-16-16,-1-1-25 0,2-1-8 16,1-3-6-16,-7-10-4 0,16 14 1 0,-16-14-48 0,23 4 54 15,-23-4-45-15,24-3 70 0,-10-3-51 16,1-1 73-16,-15 7-48 0,21-15 28 0,-12 5 26 16,-3-1 24-16,-6 11 15 15,10-20 10-15,-10 20 22 0,6-16-21 0,-6 16-1 0,0 0-8 0,2-15-6 16,-2 15-13-16,0 0-5 0,0 0-5 0,0 0 0 15,0 0 11-15,-8 20-19 0,8-20 10 16,-3 31-46-16,1-14 14 0,0 3-14 0,2 4 2 16,0 2 9-16,2 1 7 0,0-1-6 0,0-3 14 15,1-2-1-15,-1-5 3 0,2-1-1 0,-4-15 9 16,4 21 8-16,-4-21 31 0,0 0 11 0,3 16 1 16,-3-16-7-16,0 0-3 0,0 0 16 15,0 0 51-15,-9-9-41 0,9 9 27 0,-13-24-37 16,4 7-12-16,-1-4-16 0,0-6-5 0,0-4-8 15,6-2 20-15,1-2-28 0,3-1 14 0,3 0-42 16,3 2 36-16,4 0-34 0,-1 5 23 0,4 2-46 16,1 3 35-16,-1 6-49 0,1 3 9 15,1 3-2-15,-3 4 3 0,-12 8 4 16,21-7 3-16,-21 7 8 0,17 2 0 0,-17-2 9 16,13 13 8-16,-13-13-10 0,6 23 7 0,-7-6 7 15,-4 0-3-15,0 3 6 0,-3 0-4 0,-1 1 2 0,-1-2-27 16,1-2-87-16,-1 0-16 0,4-5-156 15,6-12 3-15,-6 14-92 0,6-14-208 0,0 0-325 16,0 0-556-16</inkml:trace>
  <inkml:trace contextRef="#ctx0" brushRef="#br0" timeOffset="115981.92">28016 5084 667 0,'0'0'638'16,"0"0"-153"-16,0 0-85 0,0 0-20 0,13 11-65 15,-13-11-20-15,-5 19-7 0,1-5-78 0,-2 5 4 16,-2 1-64-16,1 1 0 0,1 0-38 0,0 1-14 15,1 0-26-15,0 2-6 0,2-2-15 16,0 1 27-16,0 1-55 0,1-4 38 0,2-2-54 16,-2-1-8-16,2-17-1 0,0 27 3 0,0-27 5 15,2 19-3-15,-2-19 35 0,0 0-40 0,0 19 42 16,0-19-49-16,0 0 41 0,0 0-51 16,0 0 58-16,0 0-47 0,0 0 58 0,0-27-44 15,-2 10 1-15,2-2 3 0,-1-7-3 0,1-2-2 16,1-1 6-16,1-6-9 0,3 1-4 0,0 0 3 15,3 1-5-15,-1 3 4 0,3 2-4 0,0 6 4 16,1 2-6-16,0 3 4 0,1 3 5 0,-1 1-14 16,0 4-1-16,-11 9 23 0,22-10-34 0,-22 10-1 15,19-3 4-15,-19 3 2 0,18 5 24 16,-18-5-16-16,16 16-10 0,-16-16 6 0,6 24 4 0,-6-24 0 16,-2 32 17-16,-5-11-21 0,-3-1 14 15,-2 5-58-15,-5-1-14 0,0 0-60 16,-1-5-128-16,2-4-7 0,0-1-148 0,5-3-619 15,0-3-782-15</inkml:trace>
  <inkml:trace contextRef="#ctx0" brushRef="#br0" timeOffset="116601.37">28403 5088 434 0,'8'-14'777'0,"-2"1"-154"0,-6 13-85 15,5-20-83-15,-5 20-61 0,-2-17-41 0,2 17-38 16,-6-14-16-16,6 14-45 0,-14-10-25 16,14 10-49-16,-18-6-22 0,18 6-30 0,-19-2-26 0,19 2-20 15,-20 3-17-15,20-3-14 16,-17 12-10-16,17-12-2 0,-12 19-11 0,12-19-5 15,-3 25-7-15,3-25-14 0,3 29-12 0,4-10-50 16,0-1 10-16,0 1-17 0,1-2 25 0,4-1-13 16,-4-1 32-16,-1-2-10 0,0-1 8 0,-7-12 5 15,11 19 8-15,-11-19 9 0,5 14 6 0,-5-14 9 16,0 0 8-16,-1 24 6 0,1-24-11 16,-13 18-9-16,13-18 5 0,-16 11-8 0,16-11-56 15,-20 8-71-15,20-8-125 0,0 0-33 0,-22-3-127 0,22 3-167 16,-7-15-456-16,7 15-779 0</inkml:trace>
  <inkml:trace contextRef="#ctx0" brushRef="#br0" timeOffset="116805.31">28609 4946 1452 0,'0'0'777'0,"0"0"-140"0,6-16-94 0,-6 16-65 16,0 0-15-16,0 0-57 0,0 0-66 0,4-15-46 15,-4 15-52-15,0 0-83 0,0 0 2 16,0 0-68-16,0 0 8 0,0 0-20 0,0 0-55 16,0 0-10-16,0 0-87 0,0 0-101 15,10 9-72-15,-10-9-111 0,4 17-79 0,-4-17-45 16,4 19-267-16,-4-19-345 0,3 25-840 16</inkml:trace>
  <inkml:trace contextRef="#ctx0" brushRef="#br0" timeOffset="116968.32">28676 5170 1046 0,'0'0'862'0,"0"0"-139"16,0 0-171-16,0 0-44 0,2 15-74 16,-2-15-6-16,0 0-101 0,0 0-18 0,0 0-82 15,0 0-15-15,0 0-75 0,0 0 4 0,0 0-63 16,1 18 26-16,-1-18-101 0,0 0-46 16,0 0-113-16,0 0-72 0,0 0-81 0,0 0-87 15,0 0-69-15,0 0-872 0,0 0-1074 0</inkml:trace>
  <inkml:trace contextRef="#ctx0" brushRef="#br0" timeOffset="139853.19">28929 5011 429 0,'0'0'570'0,"0"0"-123"0,-1-19-112 15,1 19-46-15,0 0-41 0,-2-19-27 0,2 19-50 16,0 0-11-16,-1-16-13 0,1 16-13 0,0 0-15 16,0 0-17-16,0 0-4 0,-2-18-9 0,2 18-12 15,0 0-15-15,0 0-7 0,0 0-10 0,0 0-5 16,0 0-4-16,0 0-7 0,0 0 3 15,0 0-3-15,-2 28-3 0,1-11-8 0,-1 1 1 16,1 0-4-16,-2 1-2 0,2 3-4 0,0-4 38 16,-1 1-55-16,0 0 57 0,1-1-57 0,0-1 46 15,1-17-52-15,-1 26 51 0,1-26-54 0,0 23 50 16,0-23-59-16,0 16 58 0,0-16-57 0,0 0 58 16,1 19-54-16,-1-19 56 0,0 0-44 15,0 0 52-15,0 0-51 0,0 0 38 0,0 0-28 16,0 0 44-16,5-15-44 0,-5 15 9 0,3-35 6 15,-3 13 1-15,2-2 9 0,0 0 0 16,-1-1 1-16,0 1-7 0,0 0-9 0,1 6 2 16,-1-1 27-16,0 3-36 0,-1 16 26 0,2-29-33 15,-2 29 26-15,2-20-29 0,-2 20 23 0,2-16-36 16,-2 16 4-16,0 0 31 0,5-15-32 16,-5 15 3-16,0 0 4 0,0 0 2 0,14 6 6 15,-14-6-2-15,14 20-2 0,-5-1 4 0,-2 0 2 0,0 2 0 16,0 1-1-16,-1-1 0 0,0 2-2 15,-2 0 8-15,2-3-7 0,-2 2 23 0,-2-6-28 16,1 1 27-16,-3-17-32 0,5 25 31 0,-5-25-32 16,3 17 32-16,-3-17-30 0,0 0 30 15,3 17-35-15,-3-17 25 0,0 0-20 0,0 0 28 16,0 0-21-16,0 0 31 0,0 0-13 0,-2-18 13 16,2 18-3-16,-1-33 0 0,1 14 2 0,0-6 2 15,1-1-5-15,2 1-3 0,0 0 1 16,0 1-9-16,1 3-4 0,2 1-2 0,-1 3 18 15,-1 2-26-15,0 1-1 0,-4 14-2 0,8-19 1 0,-8 19-3 16,9-13 5-16,-9 13 5 0,0 0-10 0,19-4 2 16,-19 4 4-16,15 10-1 0,-5 1 2 15,0 4-1-15,-1 2 1 0,0 3 0 16,-2 0 8-16,1 3-7 0,-2 0-5 0,0 1-4 16,-2-1-1-16,0 1-48 0,0 0 23 0,-1-1-33 15,1-2 4-15,-1-3-138 0,-1-3-53 0,2 0-66 16,-4-15-59-16,8 17-140 0,-8-17-388 0,0 0-542 15</inkml:trace>
  <inkml:trace contextRef="#ctx0" brushRef="#br0" timeOffset="140684.16">29386 5095 783 0,'0'0'586'16,"7"-18"-112"-16,-7 18-37 0,0 0-62 0,4-20-69 16,-4 20-29-16,0 0-29 0,-7-15-27 15,7 15-22-15,-10-8-26 0,10 8-20 0,0 0-33 16,-23-2-23-16,23 2-16 0,-24 10-11 0,10 1-16 15,-2 2-9-15,1 0-10 0,1 1-8 0,0 2 4 16,3 0-14-16,1 0-1 0,4-3-6 0,0 0 10 16,6-13-19-16,-3 21 10 0,3-21-14 0,3 16 8 15,-3-16-3-15,11 11 0 0,-11-11-17 16,18 2 4-16,-18-2 3 0,24-3-1 0,-10-2 3 16,0-1 1-16,-1 0 4 0,-1-2 5 15,-12 8-6-15,20-11 1 0,-20 11 4 0,15-11 3 16,-15 11 6-16,11-6 4 0,-11 6 1 0,0 0-4 15,12-7 7-15,-12 7-14 0,0 0-3 0,0 0 2 16,0 0-2-16,0 0-1 0,12 11 1 0,-12-11-2 16,0 0-1-16,1 19 8 0,-1-19-21 0,0 0 4 15,4 17-2-15,-4-17-25 0,0 0-4 0,7 13 1 16,-7-13 6-16,0 0 4 0,0 0 9 0,14 6-3 16,-14-6 10-16,0 0 3 0,0 0 2 0,16-7 2 15,-16 7 2-15,0 0-1 16,9-10 7-16,-9 10-5 0,0 0-4 0,0 0 4 15,0 0-1-15,12-9-3 0,-12 9 4 0,0 0-3 16,0 0 1-16,0 0-1 0,8 15-12 0,-8-15-11 16,0 0-5-16,5 19-1 0,-5-19 4 0,4 14 4 15,-4-14 6-15,6 15 6 0,-6-15 2 0,0 0 3 16,7 15 5-16,-7-15 28 0,0 0 59 0,0 0-4 16,0 0 23-16,12 7 26 0,-12-7 0 0,0 0 54 15,0 0-4-15,0 0-14 0,6-16-21 0,-6 16-19 16,0 0-29-16,1-27-18 0,-1 27-17 0,0-23-15 15,0 23-12-15,6-25-7 0,-2 10-21 16,1 2-38-16,1 0-52 0,1 1-53 0,3 0-38 16,1 2-28-16,-1 0-9 0,3 3-18 0,-2 0-35 15,-11 7-19-15,23-9-1 0,-23 9 44 0,26-4 13 16,-26 4-24-16,24-3-55 0,-24 3-68 0,22-1-2 16,-22 1 42-16,19 1 63 0,-19-1 71 15,0 0 135-15,20 0 214 0,-20 0 146 0,0 0 49 16,0 0 27-16,0 0-53 0,20 1-8 0,-20-1-13 15,0 0-2-15,0 0-11 0,0 0-43 0,0 0 3 16,0 0-50-16,0 0-39 0,0 0-31 16,-10 10-26-16,10-10-4 0,0 0-27 15,-10 18-6-15,10-18-19 0,-7 21-37 0,3-6 26 0,2 1-34 16,1 1 31-16,1-17-36 0,-1 32-4 16,2-15-3-16,0-1 4 0,1 1-11 0,2-2-5 15,0 1 9-15,-4-16 42 0,7 20-44 0,-7-20 39 16,6 18-38-16,-6-18 32 0,5 14-28 0,-5-14 30 15,0 0-25-15,3 15 37 0,-3-15-39 0,0 0 38 16,0 0-40-16,0 0 4 0,-6 14 4 0,6-14 6 16,0 0-6-16,0 0-23 0,0 0-41 0,-19 2-46 15,19-2-119-15,0 0-36 0,0 0-130 16,-15-12-793-16,15 12-940 0</inkml:trace>
  <inkml:trace contextRef="#ctx0" brushRef="#br0" timeOffset="141456.07">30097 5043 1035 0,'0'0'636'0,"-6"-15"-153"0,6 15-80 16,0 0-118-16,-9-13-52 0,9 13-52 0,0 0-20 16,0 0-32-16,-19 13-17 0,11 0-12 0,0 3-12 15,-2 5-18-15,3-1-8 0,0 2-13 0,1 0-9 16,-1 0-7-16,3-1-7 0,1 1-7 0,1-5-3 16,2-17 41-16,-2 29-58 0,2-29 40 15,0 21-52-15,0-21 48 0,2 18-53 16,-2-18 51-16,0 0-53 0,0 0 30 0,0 0 21 0,0 0 33 15,0 0 30-15,0 0 16 0,0 0 11 16,6-22-13-16,-6 22 28 0,-1-34-16 0,0 15-16 16,2 0-11-16,0-1-20 0,0 1-10 0,0 1-21 15,1 1-11-15,-2 17-10 0,6-26-4 0,-6 26-9 16,6-17-16-16,-6 17-13 0,11-9-3 0,-11 9-22 16,0 0-23-16,23 2-26 0,-23-2-16 0,18 11-12 15,-7-1-10-15,0 0-10 0,1 3-9 0,-2-2 1 16,0 4-13-16,0-4 26 0,-2 0 27 0,-8-11 2 15,13 16 40-15,-13-16 15 0,10 12 14 16,-10-12 54-16,0 0 44 0,10 12 33 16,-10-12 34-16,0 0 21 0,0 0 28 0,0 0 37 15,0 0-6-15,7-11 2 0,-7 11-13 0,0 0-13 16,0-26-15-16,0 26-22 0,0-27-29 0,0 27-20 16,2-26-17-16,-2 26-16 0,2-25-12 0,-2 25-8 15,3-21-16-15,-3 21-8 0,7-15-4 0,-7 15 17 16,0 0-29-16,11-13 22 0,-11 13-28 0,0 0 24 15,18 5-24-15,-18-5 27 0,18 14-29 0,-9-3 0 16,0 1 1-16,-1 1 5 0,1 3-4 0,1 0 1 16,-3 1-1-16,0-2-14 0,0 0-37 15,2 1-38-15,-1 2 15 0,0-1-5 0,-1-3-1 16,2-2-132-16,-2-4-110 0,-7-8-43 0,15 11-24 16,-15-11-81-16,19 0-177 0,-19 0-331 15,21-9-688-15</inkml:trace>
  <inkml:trace contextRef="#ctx0" brushRef="#br0" timeOffset="141601.09">30482 5178 690 0,'0'0'562'0,"0"0"-113"0,3-17-28 16,-3 17-53-16,0 0-55 0,0 0-34 0,0 0-19 16,0 0 0-16,-9-8-32 0,9 8-23 0,0 0-26 15,-11 8-28-15,11-8-26 0,-8 12-13 16,8-12-38-16,-5 13-15 0,5-13-12 0,-3 17-8 16,3-17-8-16,0 0-9 0,3 21-25 15,-3-21-88-15,8 11-64 0,-8-11-66 0,0 0-67 16,21 0-19-16,-21 0-190 0,19-11-463 0,-8 4-646 15</inkml:trace>
  <inkml:trace contextRef="#ctx0" brushRef="#br0" timeOffset="141935.07">30545 4886 709 0,'-8'-11'652'0,"-2"1"-137"0,10 10-75 16,-13-14-83-16,13 14-71 0,-12-9-48 0,12 9-42 15,-8-8-34-15,8 8-28 0,0 0-24 0,0 0-13 16,0 0-6-16,0 0-2 0,0 0-18 0,0 0-10 15,0 0-11-15,21 8-9 0,-9-1-8 0,2 1 1 16,0 2-16-16,2 1 8 0,-5-3-9 0,0 3 6 16,0-1-10-16,-1 0 8 0,-1 2-10 15,1 1 17-15,-3 0-32 0,1 4 18 0,-2-3-11 16,0 1 12-16,-1 0-14 0,-1 0 9 0,-1 0-12 16,1 0 12-16,0 0-9 0,-1 0 7 15,-3-15-15-15,7 25 17 0,-7-25-13 0,5 25-3 16,-5-25-1-16,3 22-4 0,-3-22-8 0,2 19-11 15,-2-19-13-15,3 18 2 0,-3-18 10 0,0 0-7 16,3 20-16-16,-3-20 7 0,0 0 6 0,0 0-7 16,3 16-13-16,-3-16-23 0,0 0-40 0,0 0-41 15,0 0-55-15,0 0 27 0,0 0-92 0,0 0-143 16,0 0-348-16,-11-13-305 0</inkml:trace>
  <inkml:trace contextRef="#ctx0" brushRef="#br0" timeOffset="142256.09">30798 4964 1238 0,'11'-14'722'0,"-11"14"-110"0,0 0-88 0,11-14-77 15,-11 14-38-15,0 0-15 0,0 0-86 0,8-9-41 16,-8 9-69-16,0 0-8 0,0 0-61 0,0 0-4 16,0 0-44-16,0 0 9 0,0 0-44 0,5 12 14 15,-5-12-34-15,-1 20 18 16,1-20-27-16,0 25 25 0,0-25-44 0,3 27 12 15,-1-10-38-15,1-2-6 0,2 1-54 0,-1-1 24 16,3 2-24-16,2 1 35 0,1-4 24 0,-1 1-73 16,0-2-9-16,-1-3 20 0,0 2 19 0,-8-12 8 15,12 18 8-15,-12-18 8 0,8 13 9 0,-8-13 15 16,6 13-4-16,-6-13 7 0,0 0 5 0,0 0 4 16,-2 18 4-16,2-18 0 0,0 0 3 0,-13 7 1 15,13-7 8-15,-18 4-24 0,18-4-45 0,-20-1-35 16,20 1-43-16,-22-5-71 0,22 5-15 15,-18-11-58-15,18 11 22 0,-11-13 11 0,11 13-82 16,-4-16-58-16,4 16-376 0,-1-16-295 0</inkml:trace>
  <inkml:trace contextRef="#ctx0" brushRef="#br0" timeOffset="142987.09">30888 5111 782 0,'0'0'409'0,"15"-4"3"0,-15 4-133 16,0 0 13-16,22-4-88 0,-22 4-20 0,0 0-38 15,27 2-19-15,-27-2-10 0,18 5-14 0,-18-5-3 16,18 7-21-16,-18-7-15 0,18 10-12 0,-18-10-7 15,19 9-2-15,-19-9-8 0,17 9-7 16,-17-9-4-16,14 7-6 0,-14-7-27 0,0 0-10 16,17 5-67-16,-17-5 4 0,0 0-66 0,15-7 39 15,-15 7-51-15,12-12 20 0,-12 12 21 0,14-21 21 16,-3 5 5-16,-2-3 10 0,2-2 18 16,0 1 3-16,1-5 98 0,-3 4 14 0,0 1 34 15,-2 2 78-15,-2 3-3 0,0 1 34 0,-5 14 26 16,4-23 6-16,-4 23 9 0,2-15-20 0,-2 15-43 15,0 0-2-15,0 0-51 0,-1-20-3 0,1 20-42 16,0 0 11-16,0 0-30 0,0 0 5 16,-11 8-33-16,11-8 20 0,-7 20-31 0,2-7 19 15,0 4-27-15,2-1 18 0,0 1-25 0,1 0 31 16,1-2-39-16,1-15 27 0,0 29-30 0,0-29 22 16,2 25-24-16,-2-25 20 0,5 20-23 15,-5-20 21-15,7 15-14 0,-7-15 20 0,9 10-24 16,-9-10 23-16,0 0-21 0,18 2 23 0,-18-2-21 15,17-8 40-15,-17 8-3 0,20-15 31 0,-11 4-11 16,-1-1 36-16,0 0-26 0,-1 0 35 0,-7 12-23 16,7-22 28-16,-7 22-41 0,0-21 13 15,0 21-38-15,-8-20 16 0,8 20-33 0,-20-15 29 16,7 10-42-16,-3 0 17 0,16 5-33 0,-27-1 10 16,27 1-65-16,-24 4-14 0,24-4-68 0,-20 11-26 15,20-11-39-15,-15 13-32 0,15-13-42 0,0 0-45 16,-4 17 33-16,4-17 26 0,11 12 4 15,-11-12-17-15,17 11-3 0,-17-11 40 0,25 11 128 0,-8-4 168 16,3 0 50-16,0 0 72 0,-1 0-41 16,-1 2-3-16,-3-4-32 0,0 0-14 0,-2 1 9 15,-13-6 3-15,20 11-2 0,-20-11-5 16,15 7-7-16,-15-7-2 0,14 7 5 0,-14-7 12 16,0 0 39-16,13 7 30 0,-13-7 16 0,0 0-37 15,0 0 7-15,0 0-41 0,0 0 21 0,12-7-38 16,-12 7 39-16,0 0-35 0,3-16 30 0,-3 16-34 15,1-19 27-15,-1 19-14 0,4-23-8 0,-4 23-14 16,4-24-19-16,-4 24-35 0,6-21 23 0,-6 21-38 16,9-18 11-16,-9 18-19 0,11-14 28 0,-11 14-5 15,13-8-5-15,-13 8-5 0,0 0-3 0,25 0-2 16,-25 0-3-16,22 10-4 0,-10-3-2 0,0 3-11 16,-1 2-16-16,-1 3-21 0,1 1-34 15,-4 1-90-15,-2 4 46 0,-1 1 26 0,-2 0-33 16,-2-3-122-16,-1-1-148 0,-2-1-58 0,-6 0-699 15,2-1-906-15</inkml:trace>
  <inkml:trace contextRef="#ctx0" brushRef="#br0" timeOffset="144220.28">31810 5199 559 0,'0'0'781'15,"0"0"-187"-15,12-7-135 0,-12 7-96 0,0 0-98 0,0 0-17 16,0 0-38-16,0 0 21 0,17 5-42 0,-17-5-7 16,0 0-11-16,5 16-17 0,-5-16-15 15,0 18-51-15,0-18 26 0,-2 21-64 0,2-21 18 16,-6 24-41-16,2-11 31 0,-3 1-47 16,1-1-2-16,0-1-8 0,-1 1-63 0,0-2-93 0,-2-2-148 15,9-9-55-15,-15 17-270 0,15-17-371 0,-12 7-721 16</inkml:trace>
  <inkml:trace contextRef="#ctx0" brushRef="#br0" timeOffset="145488.47">32138 5188 420 0,'0'0'721'0,"-8"-15"-186"0,8 15-116 0,0 0-90 15,-10-14-71-15,10 14-74 0,0 0-27 16,0 0-39-16,0 0-6 0,0 0-29 0,0 0 8 15,-20 1-19-15,20-1 3 0,0 0-20 0,0 0 12 16,3 14-21-16,-3-14 10 0,0 0-10 0,17 11 33 16,-17-11-9-16,16 4 36 0,-16-4-28 15,25-1 28-15,-9-2-28 0,3-2 28 0,-3 0-44 16,3-3 65-16,-3 0-57 0,0-2 42 0,-3 2-30 16,-2-3 17-16,0 1 25 0,-2 0-28 0,-1-1 19 15,-8 11-26-15,11-20 11 0,-11 20-24 0,4-19 6 16,-4 19-24-16,-1-18 5 0,1 18-21 0,-9-15 6 15,9 15-21-15,-16-12 1 0,2 6-18 0,14 6 9 16,-27 0-18-16,10 4 14 0,-4 2-16 0,1 4 10 16,0 3-9-16,-3 5 9 0,4 1-15 0,-1 1 3 15,8-2-5-15,0 1 4 0,3 2-3 0,3-2 2 16,3-3-2-16,3-16-10 0,2 31-12 16,3-16-11-16,2 0-15 0,1-4-8 0,3 0-19 15,2-2 32-15,1-3-31 0,0-1 48 0,2-2-23 16,-16-3 62-16,29 0-23 0,-29 0 3 0,26-3 4 15,-26 3 4-15,26-9 1 0,-26 9 0 16,22-8 4-16,-22 8-1 0,18-7 21 0,-18 7-18 16,0 0-2-16,17-8 0 0,-17 8-7 0,0 0 1 15,0 0-7-15,0 0 0 0,0 0-5 0,0 0 16 16,20 3-18-16,-20-3-17 0,0 0-15 16,0 0-10-16,0 0-1 0,5 16 0 0,-5-16 9 15,0 0 11-15,0 0 7 0,0 0 21 0,0 0 9 16,8 10 14-16,-8-10 39 0,0 0 33 0,0 0 14 15,0 0 13-15,0 0 19 0,0 0-7 0,8-13-7 16,-8 13-24-16,0 0-16 0,0 0-16 0,-1-20-11 16,1 20-14-16,0 0-9 0,1-17 5 0,-1 17-22 15,0 0-4-15,7-14-46 0,-7 14-8 0,0 0-56 16,16-11-30-16,-16 11 15 0,0 0-49 0,21-1 32 16,-21 1-13-16,18 1 41 0,-18-1-4 0,21 6 45 15,-21-6-5-15,22 6 33 0,-22-6-15 0,22 6 34 16,-22-6-16-16,17 5 40 0,-17-5-19 0,0 0 70 15,20 4 30-15,-20-4 93 0,0 0-19 0,0 0 35 16,0 0-16-16,19-2 12 0,-19 2-9 16,0 0 4-16,0 0-12 0,0 0 5 0,-3-16 7 15,3 16-15-15,0 0-31 0,-6-15-23 16,6 15-23-16,0 0-27 0,-5-13-14 0,5 13-22 16,0 0 7-16,0 0-7 0,0 0-15 0,-1-18-24 15,1 18-10-15,0 0-8 0,9-10-2 0,-9 10-5 16,14-4-5-16,-14 4-1 0,18-5-1 0,-18 5 11 15,22-4-2-15,-22 4 10 0,25-3 2 0,-25 3 9 16,25-3-3-16,-25 3 7 0,23-2 2 0,-23 2 1 16,22-1-6-16,-22 1 7 0,19 2-7 0,-19-2 8 15,16 3-6-15,-16-3 4 0,16 8-5 0,-16-8 8 16,12 17-6-16,-12-17 11 0,9 22-11 16,-9-22 8-16,4 24-30 0,-4-24-38 0,0 23-72 15,0-23-59-15,0 22-52 0,0-22-54 0,-3 19-58 16,3-19-87-16,0 0 0 0,-4 18-148 0,4-18-395 15,0 0-716-15</inkml:trace>
  <inkml:trace contextRef="#ctx0" brushRef="#br0" timeOffset="146459.47">32941 4916 1149 0,'5'-21'717'0,"-2"1"-105"16,-1 4-126-16,-2 16-3 0,1-25-98 0,-1 25-17 15,-3-23-74-15,3 23-43 0,-5-16-71 16,5 16-11-16,-10-11-53 0,10 11-3 0,0 0-43 15,-18-2 5-15,18 2-32 0,-19 15 9 0,6-1-28 16,1 4 17-16,3 4-11 0,0 6-6 0,2 2-9 16,-1-1-1-16,4-3-20 0,0 1 12 0,3-2-40 15,1-1 7-15,0-4-46 0,1-1 29 0,2 0-39 16,0-3 44-16,-3-16-29 0,4 26 50 0,-4-26-31 16,5 19 51-16,-5-19-30 0,0 0 69 0,5 17-11 15,-5-17 17-15,0 0 2 0,0 0 22 0,0 0-16 16,0 0 18-16,0 0-27 0,14-10 3 0,-14 10-28 15,12-15 10-15,-12 15-8 0,13-16-7 0,-13 16-29 16,14-13 6-16,-14 13 10 0,18-11-20 16,-18 11-12-16,15-4-13 0,-15 4-9 0,0 0-30 15,24 2 33-15,-24-2-32 0,16 6 31 0,-16-6-30 16,13 10 46-16,-13-10-31 0,11 11 48 0,-11-11-33 16,7 15 48-16,-7-15-36 0,0 0 47 15,2 20-40-15,-2-20 47 0,-6 13-31 0,6-13 28 16,-16 13-35-16,16-13 44 0,-21 10-65 0,8-6-36 15,13-4-66-15,-29 5-9 0,29-5-21 0,-24-1-13 16,24 1-16-16,-22-5-44 0,22 5 7 0,-13-7-15 16,13 7 30-16,0 0 24 0,-3-17 37 0,3 17 25 15,9-10 15-15,-9 10 22 0,16-12 22 0,-16 12 22 16,20-11 26-16,-20 11 21 0,21-8 20 16,-21 8 25-16,20-7 27 0,-20 7 42 0,16-3 12 15,-16 3 18-15,0 0 8 0,22-4-9 0,-22 4-14 16,0 0-3-16,18-3-2 0,-18 3-4 0,0 0-4 15,16-2-8-15,-16 2-7 0,0 0-11 0,19-7-13 16,-19 7-11-16,17-8-1 0,-17 8-7 0,19-12-6 16,-19 12 11-16,20-13 13 0,-20 13 16 0,17-13 24 15,-17 13 27-15,17-13-17 0,-17 13 45 0,11-9-27 16,-11 9 20-16,0 0-34 0,11-15 6 16,-11 15-36-16,0 0 4 0,0 0-37 15,0 0 14-15,0 0-39 0,-7-13 10 0,7 13-30 16,0 0 11-16,-20 6-18 0,20-6 16 0,-21 16-21 15,10-7 19-15,-1 4-20 0,0 2 14 0,1 0-23 16,2 1 9-16,0 0-33 0,2 3 21 0,0-1-21 16,4 0 31-16,1-3-25 0,2-15 29 0,2 28-21 15,1-13 27-15,4-1-25 0,-1 0 5 0,2-2 6 16,2-2 1-16,2-1 3 0,0-3 0 0,3 0 8 16,-15-6 0-16,27 4-8 0,-27-4 20 0,32-4-31 15,-13 0 18-15,1-3-37 0,0-3 22 0,-1-3-41 16,4-1 32-16,-2-3-36 0,-4 3 39 0,0-2-27 15,-4 2 48-15,-1 1-31 0,-3 1 44 0,-9 12-13 16,12-18 37-16,-12 18-3 0,0 0 0 16,4-16-10-16,-4 16-10 0,0 0-5 0,0 0-28 15,-15-4 28-15,15 4-26 0,-16 6 25 0,16-6-26 16,-16 12 29-16,16-12-31 0,-15 12 34 0,15-12-35 16,-11 13 33-16,11-13-35 0,-7 12 26 0,7-12-25 15,0 0 29-15,-4 15-29 0,4-15 40 0,0 0-12 16,0 0 57-16,10 10 14 0,-10-10 47 0,0 0 13 15,22-5 21-15,-22 5 27 0,17-13 8 16,-7 3-25-16,1-4-21 0,-1-4-28 0,-1-3-36 16,1-8-17-16,-2-4-10 0,-1-3-63 0,-2-4-63 15,0-2-47-15,-3 2-15 0,-3-1-42 0,-4 4-5 16,-1 4-36-16,0 2 50 0,-1 10-19 16,2 0-16-16,-2 6-142 0,7 15-98 0,-7-17-11 15,7 17-84-15,0 0-612 0,0 0-890 0</inkml:trace>
  <inkml:trace contextRef="#ctx0" brushRef="#br0" timeOffset="146821.47">33585 5032 999 0,'13'13'536'0,"-13"-13"-100"16,0 0-13-16,10 12-28 0,-10-12-17 0,0 0-17 15,0 0-71-15,0 0 12 0,0 0-64 0,0 0 2 16,0 0-66-16,0 0-1 0,-3 15-54 0,3-15 0 15,0 0-46-15,-14 5 8 0,14-5-40 0,-14 7 19 16,14-7-40-16,-15 8 18 0,15-8-29 16,-16 12 17-16,16-12-27 0,-15 15 30 0,15-15-29 15,-13 16 21-15,13-16-33 0,-10 16 25 0,10-16-29 16,-6 15 29-16,6-15-28 0,0 0 29 0,-3 18-30 16,3-18 33-16,0 0-16 0,0 0 47 0,6 13 4 15,-6-13 31-15,0 0-1 0,21-4 21 0,-21 4-2 16,22-14-2-16,-8 2-11 0,1-4-15 0,2-6-10 15,-2-4-12-15,0-3-12 0,-3-3-8 0,0 1-14 16,-4-4-23-16,-5-3-79 0,-1-1-53 16,-3 1-62-16,-7 5 10 0,-5 2 44 0,0 4 38 15,-4 4-40-15,3 6 23 0,-1 4-67 0,3 5-26 16,12 8-74-16,-21-6-103 0,21 6-21 0,-18 3-101 16,18-3-449-16,-20 14-655 0</inkml:trace>
  <inkml:trace contextRef="#ctx0" brushRef="#br0" timeOffset="147191.48">33626 5085 613 0,'0'0'497'0,"8"12"-79"0,-8-12-70 0,0 0-16 16,9 12-26-16,-9-12-42 0,0 0-30 0,0 0-30 16,8 11-19-16,-8-11-18 0,0 0-18 0,0 0-12 15,0 0-17-15,0 0-10 0,10 11-1 16,-10-11-1-16,0 0-29 0,0 0 48 0,0 0-44 15,18 3 32-15,-18-3-52 0,15-5 40 0,-15 5-54 16,17-7 41-16,-17 7-34 0,18-11 22 0,-18 11-14 16,18-13-1-16,-18 13-29 0,14-13 25 15,-14 13-40-15,12-12 26 0,-12 12-33 0,0 0 23 0,7-14-37 16,-7 14 17-16,0 0-32 0,0 0 31 16,-10-11-36-16,10 11 31 0,0 0-33 0,-25 8 35 15,12-1-47-15,1 0 24 0,1 3-42 0,-3 2 23 16,2 2-67-16,0-1 39 0,4 0-36 0,1-1 37 0,2 1-35 15,5-13 41-15,-4 22-21 0,4-22 8 16,3 22-47-16,-3-22 15 0,8 19-11 16,-8-19 28-16,15 15-27 0,-15-15 23 0,19 11-30 15,-19-11-29-15,24 6-49 0,-24-6-21 0,25 1 11 16,-25-1-65-16,24-5-119 0,-24 5-397 0,20-8-316 16</inkml:trace>
  <inkml:trace contextRef="#ctx0" brushRef="#br0" timeOffset="147427.73">33827 5220 201 0,'0'0'320'0,"0"0"-95"15,0 0 0-15,0 0-66 0,0 0 21 0,15-4-66 16,-15 4 37-16,0 0-60 0,0 0 33 0,0 0 7 16,15-5 0-16,-15 5-19 0,0 0-2 0,0 0 43 15,0 0 21-15,0 0 9 0,0 0 1 0,0 0 5 16,0 0-27-16</inkml:trace>
  <inkml:trace contextRef="#ctx0" brushRef="#br0" timeOffset="147661.7">33855 5181 5281 0,'0'0'-14'0,"0"0"3"0,0 0 4 15,-15 5 1-15,15-5-1 0,0 0 1 16,0 0 2-16,0 0-2 0,0 0 0 0,0 0 9 0,0 0-8 15,-16 4-1-15,16-4 10 0,0 0 21 0,0 0 7 16,0 0 1-16,0 0 8 0,16-6 12 16,-16 6 5-16,16-8-4 0,-16 8 7 0</inkml:trace>
  <inkml:trace contextRef="#ctx0" brushRef="#br0" timeOffset="147753.71">33842 4689 5087 0,'-34'-46'-276'0,"0"4"14"0,1 1-24 15,3 4-27-15,7 6-17 0,2-2-187 0,1 2-389 16,1-2-545-16</inkml:trace>
  <inkml:trace contextRef="#ctx0" brushRef="#br0" timeOffset="154966.82">16658 8663 183 0,'0'0'586'0,"0"0"-130"0,0 0-125 0,0 0-55 15,0 0-6-15,0 0-60 0,0 0-72 0,0 0 64 16,0 0-20-16,0 0-22 0,0 0-6 0,0 0-12 16,0 0-12-16,-4-14-5 0,4 14-9 0,0 0-5 15,0 0-9-15,0 0-14 0,0 0-10 16,0 0-8-16,0 0-13 0,-9-12-15 0,9 12-6 0,0 0-7 16,0 0-3-16,0 0-5 0,0 0-5 15,-10-8-3-15,10 8-4 0,0 0-17 16,0 0 20-16,0 0-20 0,-11-9 21 0,11 9-15 15,0 0 20-15,0 0-19 0,-12-8 23 0,12 8-21 16,0 0 25-16,-10-11-18 0,10 11 30 0,0 0-42 16,-14-8 44-16,14 8-38 0,-13-9 38 0,13 9-46 15,-12-8 36-15,12 8-36 0,-14-8 34 0,14 8-31 16,-14-6 29-16,14 6-66 0,-16-8 65 16,16 8-44-16,-16-5 44 0,16 5-37 0,-19-8 33 15,19 8-32-15,-17-7 29 0,17 7-32 0,-19-8 33 0,19 8-32 16,-19-7 32-16,19 7-34 0,-18-7 35 0,18 7-35 15,-22-11 22-15,22 11-30 0,-22-8 44 16,8 3-35-16,1-1 36 0,-1 0-39 0,1 2 41 16,-1-2-41-16,0-1 29 0,-1 1-26 0,0 0 32 15,-3 0-35-15,0-2 32 0,-2 3-31 16,0-1 33-16,0 0-56 0,-1 0 52 0,-1 0-26 16,1 1 38-16,-1 0-38 0,0 0 31 0,0 0-33 15,0 0 34-15,-1 1-35 0,1 1 34 0,0-1-38 16,-1 0 37-16,-1 0-33 0,1 1 33 0,-1 2-44 15,0-4 16-15,-1 4 2 0,0 0 1 0,-1-1-1 16,0 0 5-16,1 0 0 0,-1 2-1 16,-1-1 1-16,0 0 46 0,0 1-50 0,0-1 31 15,1-1-37-15,0 2 35 0,0 0-46 0,-1 0 37 16,1 0-21-16,-2 0 33 0,3 0-39 0,-2-1 34 16,3 1-34-16,-2 0 32 0,1 0-32 0,-1 0 33 15,4 0-29-15,-2 0 27 0,2 0-33 0,-3-1 5 16,0 0 0-16,1 1 4 0,-2 0-12 0,5 0 17 15,-2 0-1-15,-2 0-2 0,0 0 3 0,-1 0 3 16,2 0-1-16,-2 0-2 0,0 0 1 0,2 0 2 16,-1 0-4-16,0-1 5 0,0-1 0 15,3 2-1-15,-2 0 1 0,1 0-14 16,-4-1-1-16,2 1 18 0,-2 0-3 0,3-1 37 16,-1 1-40-16,-2-1 30 0,2 0-38 0,0 1 35 15,-4-2-33-15,2 2 30 0,2-1-34 0,-3 0 33 16,1-1-36-16,-3 2 34 0,1-1-34 0,-1 0 23 15,-1 0-33-15,0 0 16 0,-7 1-9 0,7-2 10 16,-6 1 8-16,3 1-3 0,-4-2 2 0,0 1 0 16,0 0-2-16,-1 0 1 0,2 1 0 0,-1 0 2 15,4 0 30-15,2 0-38 0,-6 0 34 16,-1 0-36-16,-3 0 32 0,4 1-49 0,7-1 40 16,-3-1-23-16,3 1 32 0,-4 0-36 0,2 0 2 15,-3 0 4-15,2-2-32 0,-2 1 39 0,-1 1 0 16,-2-3 2-16,1 2 0 0,-2-1 0 0,2 2-1 0,-3 0 0 15,3 0 0-15,-2 0-7 0,1 3 8 16,-2-1-3-16,3-1 26 0,-2 2-41 0,-3 0 49 16,3-2-37-16,-2 3 35 0,1-2-44 0,2 2 6 15,1-2 6-15,1 1-2 0,2 0-7 0,4 0 9 16,2-1-3-16,0 1 5 0,0-1-3 0,2-1 0 16,-2 1 0-16,2 0 3 0,-1 0-2 15,1-2 0-15,0 2-11 0,0-2 2 0,1 0 17 16,1-1-3-16,-4 0-3 0,4-1 0 0,-2-1 2 15,-2 1-6-15,2-2-19 0,-1 1 28 16,3 0 6-16,-2 0-8 0,2 0-1 0,-1 2 1 16,-1-2 0-16,1 1-1 0,2 4-1 0,-2-2-1 15,0-1 0-15,-1 2-11 0,2-1 0 0,-1 2 15 16,3 0-1-16,-2 0-3 0,0 1 0 0,0 0 2 16,1 0-5-16,1 1 2 0,0 0 1 0,1 0 1 15,-1 0 0-15,1 1 2 0,0 0-2 0,1 0 3 16,0 1-4-16,0-2-2 0,0 2 2 0,1-1-13 15,-1 1 3-15,0 0 14 0,3 0 0 0,-3 0-3 16,1-1 0-16,2 2 1 0,-1-1 0 0,3 0-4 16,0 0 2-16,1-2 2 0,0 2-2 0,1 0 1 15,0 0 30-15,1-1-37 0,0 1 33 16,13-6-36-16,-21 15 32 0,9-9-36 0,12-6 24 0,-17 14-36 16,17-14 40-16,-20 15-26 0,11-4 38 0,-1-2-43 15,10-9 38-15,-13 17-42 0,13-17 38 16,-13 19-5-16,13-19-1 0,-13 18-2 0,13-18-1 15,-10 20-3-15,10-20 1 0,-9 21-3 0,9-21-30 16,-7 21 35-16,7-21-31 0,-3 17 31 16,3-17-40-16,0 18 46 0,0-18-39 0,1 18 45 15,-1-18-40-15,8 20 37 0,-8-20-38 16,10 18 36-16,-3-5-31 0,1-3 33 0,1 1-35 16,0 1 35-16,1-2-36 0,1 0 39 0,0 0-39 15,1 2 4-15,2 0 3 0,0-2-12 0,1 2 7 16,-1-2 15-16,2 1 0 0,-2-1-2 0,2 0 1 15,0-2 4-15,1 0-4 0,0 1 0 0,2-1 3 16,-1-1 0-16,0 0 1 0,2-1-1 0,-1 0-2 16,2 0 3-16,1 0-1 0,-2-1-2 0,1 0 2 15,1-1-12-15,-1 2 1 0,1-2 16 0,-2 0 29 16,1 0-39-16,0 1 40 0,-1-4-45 0,2 2 34 16,-3 0-38-16,4 0 35 0,0 0-36 0,-1 1 36 15,2-2-35-15,-1 1 36 0,0 0-37 0,-1-1 31 16,2 2-33-16,-1-2 33 0,0 0-32 0,-1 1 32 15,1-2-46-15,-3 2 39 0,3-1-23 0,-1 0 34 16,-1 2-37-16,3 0 39 0,-2-1-39 16,3 0 34-16,-3 0-36 0,3 1 34 0,-2-1-31 15,1 2 33-15,-1-1-33 0,0 1 33 0,0 0-34 16,0 0 32-16,-2 1-32 0,0-2 24 16,0 0-34-16,-1 2 47 0,1-1-35 0,-4-2 38 15,2 1-39-15,2 0 33 0,-2-1-36 0,0-2 35 16,0 1-32-16,1-1 34 0,1 0-19 0,-1 0 15 15,2 0-34-15,-1 0 35 0,1 0-34 0,0-1 34 16,-1 0-33-16,0 0 33 0,0 1-44 0,4 0 37 16,-4-1-22-16,-2 0 37 0,2 1-42 0,0-1 40 15,0 0-39-15,0 2 31 0,-1-2-32 16,0 1 36-16,0-1-36 0,3 3 36 0,-5-2-35 16,4-2 39-16,-1 1-38 0,-4 0 32 0,4 0-41 15,-1 0 34-15,0 0-20 0,-2 0 30 0,3-1-35 16,-2 1 34-16,2-2-34 0,-2 2 33 0,2-1-33 15,0 0 33-15,-2 1-33 0,2-1 34 0,-1 1-34 16,0 0 32-16,0 0-31 0,1 0 32 0,-2 0-60 16,0 1 57-16,1-1-25 0,0 2 37 0,0-2-41 15,-1 2 35-15,1-2-36 0,0 0 33 16,1 1-32-16,-2-1 33 0,0 1-35 0,2-1 39 16,-2 3-37-16,1-1 32 0,-2-1-47 15,2 0 40-15,-1 1-23 0,0 1 37 0,-1-1-41 16,0 1 39-16,3-2-38 0,1 2 32 0,-2-1-34 15,0-1 35-15,3 2-32 0,0 0 33 0,0-1-34 16,0 1 33-16,0-1-32 0,0 1 31 0,-2-1-44 16,2 0 38-16,0 2-23 0,-3-3 34 0,0 2-37 15,1-1 35-15,-2-1-37 0,2 0 36 0,-1 2-32 16,2-1 33-16,-2-1-35 0,6 1 34 0,-7 1-34 16,1-3 35-16,-3 2-4 0,4 0-21 0,2 0 12 15,-2-1-21-15,-1 0 30 0,0-1-38 0,1 3 40 16,3-1-37-16,-2-1 34 0,3 1-34 0,-2-1 38 15,2 1-42-15,-2-1 44 0,3 1-36 0,-1-1 34 16,1 0-62-16,0 0 59 0,-3-1-25 0,2 0 36 16,0 0-43-16,0 0 37 0,-2 0-36 15,1 1 34-15,1-2-34 0,0 1 36 0,-3 0-34 16,4 0 32-16,-3-1-33 0,2 0 34 16,0-1-47-16,0 1 48 0,1-1-36 0,-2-1 36 15,1 1-38-15,1-1 36 0,-1 0-33 0,2 0 35 16,0 0-35-16,-1-1 33 0,1 0-35 0,0 0 36 15,0 0-43-15,0 0 34 0,1 0-47 0,-1 1 30 16,0-1 37-16,-2 1-42 0,3 0 34 0,0 0-36 16,-1 0 36-16,1 1-36 0,-1-2 34 0,3 2-35 15,-2 0 36-15,0-2-37 0,0 1 4 16,-2 0-10-16,1-2 51 0,1 3-38 0,-1-2 35 0,0 0-43 16,0 0 37-16,-1-1-35 0,0 1 36 15,-1 0-38-15,2 0 37 0,-1 0-36 0,-2 0 25 16,1 0-23-16,-1 2 34 0,-1-1-38 0,1 0 43 15,0 0-42-15,-5 1 38 0,2 1-40 0,0 0 37 16,-2-1-35-16,1-1 37 0,1 2-38 16,1-2 37-16,-3 1-36 0,1 0 26 0,-2-2-25 15,1 2 40-15,-1-2-41 0,0 1 37 16,2-2-39-16,-3 0 39 0,0 1-41 0,3 0 33 16,-3-2-28-16,-1 0 36 0,-1 1-36 0,-1-1 36 15,0-1-50-15,-1 2 46 0,0-1-40 0,-13 6 52 0,23-9-46 16,-23 9 39-16,20-11-38 0,-20 11 41 0,21-12-40 15,-21 12 38-15,17-10-37 0,-17 10 37 16,18-12-47-16,-18 12 52 0,16-11-39 0,-16 11 44 16,13-14-48-16,-13 14 38 0,13-13-40 0,-13 13 42 15,13-15-5-15,-13 15-2 0,11-13-4 0,-11 13-2 16,9-13-1-16,-9 13-14 0,8-12 3 0,-8 12 10 16,6-13 4-16,-6 13-6 0,6-13-1 0,-6 13-4 15,0 0 4-15,7-19-5 0,-7 19 4 0,0 0 4 16,4-18-5-16,-4 18-9 0,0 0 9 15,1-19 1-15,-1 19-3 0,0 0-1 16,3-21 0-16,-3 21-1 0,0 0 8 0,0-22-8 16,0 22 6-16,0 0-7 0,0-22 7 0,0 22-9 0,0 0 9 15,1-22-8-15,-1 22 11 0,-2-16-25 16,2 16 23-16,-4-15-6 0,4 15-4 0,-5-16 3 16,5 16-3-16,-7-18 2 0,7 18 0 0,-11-17 1 15,11 17 1-15,-13-17-2 0,13 17 2 0,-12-17-1 16,12 17 1-16,-14-16-1 0,14 16-12 0,-12-15 19 15,12 15-4-15,-13-16-2 0,13 16-1 0,-14-15-1 16,14 15 5-16,-11-15-45 0,11 15-3 0,-11-11 21 16,11 11 44-16,-10-12-44 0,10 12 37 0,-12-12-50 15,12 12 40-15,-18-12-61 0,18 12-24 0,-23-9-67 16,8 6-60-16,-3 0-27 0,-2 2-35 0,-5 0-171 16,-4 2-517-16,1 2-639 0</inkml:trace>
  <inkml:trace contextRef="#ctx0" brushRef="#br0" timeOffset="165528.85">12920 7236 744 0,'0'0'654'0,"-12"-12"-145"16,12 12-76-16,-10-8-78 0,10 8-64 0,0 0-35 15,-14-10-28-15,14 10-26 0,0 0-18 16,0 0 6-16,-14-4-53 0,14 4 23 0,0 0-64 0,0 0 25 16,-14 9-56-16,14-9 25 0,0 0-52 15,-6 17 33-15,6-17-47 0,0 0 32 0,2 26-45 16,-2-26-5-16,4 24-19 0,-4-24 19 0,10 27-13 15,-3-13 12-15,-3-1-2 0,3 2 5 0,2-1-6 16,-2 0-25-16,1-1-41 0,-3-2-71 0,-5-11-94 16,14 18-111-16,-14-18-137 0,11 12-576 15,-11-12-805-15</inkml:trace>
  <inkml:trace contextRef="#ctx0" brushRef="#br0" timeOffset="166109.32">13057 7331 902 0,'0'0'591'16,"0"0"-200"-16,0 0 5 0,0 0-105 0,0 0-8 16,-18 5-85-16,18-5 28 0,0 0-21 0,-7 11-31 15,7-11-26-15,0 0-27 0,-7 14-21 0,7-14-20 16,0 0-11-16,0 0-4 0,0 0-5 0,-2 17-8 16,2-17-1-16,0 0 3 0,0 0 4 0,0 0 4 15,0 0 1-15,0 0 4 0,13-10 4 0,-13 10 38 16,0 0-23-16,5-22 28 0,-5 22-5 0,-2-18 3 15,2 18-9-15,-1-18-2 0,1 18-3 16,-4-18-26-16,4 18-9 0,-4-16-11 0,4 16-13 0,0 0-7 16,-3-18-9-16,3 18-2 0,0 0-7 0,5-16 0 15,-5 16-7-15,7-10 3 16,-7 10-6-16,16-6 2 0,-16 6-5 0,17-2-2 16,-17 2-1-16,21 4 4 0,-21-4-4 0,27 8 2 15,-14-2-1-15,1 2 0 0,1 2-5 0,-1 2 10 16,-1-1-12-16,-1 3-1 0,-3 0-5 0,1-1-4 15,-2-3-2-15,-2 3-2 0,1-2-12 0,-7-11-17 16,7 23-18-16,-7-23 6 0,4 19-47 0,-4-19 25 16,0 0-56-16,0 24-23 0,0-24-12 0,0 0-15 15,-4 14-99-15,4-14 76 0,0 0-33 0,0 0 72 16,0 0-18-16,-7-14 66 0,7 14-15 16,-2-22 55-16,2 3-11 0,0-1 45 0,2-2-16 15,-2-3 42-15,2 0-2 0,0 1 61 0,1 0 26 16,1 3 26-16,-2-1 15 0,0 6 17 0,3-1-3 15,-2 1 27-15,-3 16 18 0,4-23-25 0,-4 23 20 16,2-18-43-16,-2 18 17 0,0 0-56 0,5-18 27 16,-5 18-52-16,0 0 27 0,0 0-2 0,0 0 3 15,0 0-3-15,0 0-15 0,13 11-44 0,-8 3 25 16,1 5-34-16,-3 2 37 0,3 2-57 16,-1 1 10-16,4 0 37 0,-4 1-39 0,3-2 40 15,1 0-39-15,1-5 6 0,-2-1-56 0,3-2-56 16,-1-6-114-16,-10-9-101 0,17 3-188 15,-17-3-579-15,19-5-844 0</inkml:trace>
  <inkml:trace contextRef="#ctx0" brushRef="#br0" timeOffset="166273.37">13295 7155 1227 0,'-29'-4'580'0,"29"4"-79"0,-21-1-79 15,21 1-87-15,0 0-53 0,-24 0-6 0,24 0-54 16,0 0 9-16,0 0-87 0,-14 4 35 0,14-4-74 15,0 0 10-15,0 0-56 0,16 5 27 0,2-8-65 16,5-2 15-16,8-5-105 0,3-3-139 0,2-2-52 16,15-6-101-16,-6-4-782 0,5 5-891 15</inkml:trace>
  <inkml:trace contextRef="#ctx0" brushRef="#br0" timeOffset="166840.29">14148 7172 598 0,'0'0'694'0,"-15"-16"-159"0,15 16-75 0,-19-10-70 15,19 10-88-15,-25-4-18 0,25 4-52 16,-31 1-2-16,12 5-43 0,0 0 14 0,-1 2-66 15,-2 3 29-15,4 1-64 0,0 4 23 16,0-2-63-16,5-1-13 0,1 1-9 0,3-1-8 16,3-1-5-16,6-12-4 0,-3 18-4 0,3-18-5 15,3 17-1-15,-3-17-1 0,12 10-3 0,-12-10-3 16,17 4 0-16,-17-4 2 0,21-4 20 0,-21 4-30 16,25-10 38-16,-13 4-36 0,-12 6 44 0,20-15-24 15,-20 15 48-15,16-14-20 0,-16 14 32 0,11-11-16 16,-11 11 19-16,0 0-16 0,12-13 2 0,-12 13-16 15,0 0-2-15,0 0-13 0,10-9-1 0,-10 9-19 16,0 0 6-16,0 0-12 0,0 0 14 0,0 0-16 16,16 7 5-16,-16-7-13 0,12 15 6 15,-6-3 0-15,3 1-8 0,1 4-3 0,0-2 9 16,-3 2-12-16,2-1 5 0,1 0-57 0,-4-1-34 16,1-1-82-16,-3 0-89 0,-4-14-112 0,7 19-202 15,-7-19-664-15,2 19-985 0</inkml:trace>
  <inkml:trace contextRef="#ctx0" brushRef="#br0" timeOffset="167847.44">14432 7486 990 0,'0'0'681'16,"0"0"-134"-16,-6-15-76 0,6 15-99 0,0 0-49 15,0 0-9-15,-6-14-82 0,6 14 8 0,0 0-79 16,0 0 2-16,0 0-53 0,-6-13 1 0,6 13-50 15,0 0 34-15,0 0-49 0,0 0 28 0,0 0-35 16,0 0 50-16,0 0-26 0,0 0 19 0,0 0-25 16,11 13 9-16,-11-13-17 0,7 12 5 15,-7-12-13-15,8 16 4 0,-8-16-10 0,5 18-6 16,-5-18-4-16,2 24 0 0,-2-24-6 0,-6 33 3 16,-1-12 5-16,-5-1-14 0,-1 5-7 0,-3-2-66 15,0-1-21-15,-2-1-135 0,3-6-140 0,3-4-119 16,2-1-895-16,10-10-1103 0</inkml:trace>
  <inkml:trace contextRef="#ctx0" brushRef="#br0" timeOffset="171624.15">12985 6682 51 0,'0'-17'827'0,"0"17"-312"0,0 0-71 16,-2-18-133-16,2 18 27 0,0 0-125 0,-7-20 4 15,7 20-75-15,-3-16 32 0,3 16-65 16,-6-13 47-16,6 13-65 0,-7-13 49 0,7 13-13 16,-8-13-20-16,8 13-6 0,-10-11-11 15,10 11 4-15,-11-10-14 0,11 10-11 0,-14-9-8 16,14 9-6-16,-11-6-14 0,11 6 1 0,-15-5-9 15,15 5-3-15,0 0-5 0,-20-4-3 0,20 4-22 16,0 0 16-16,-21 4 0 0,21-4 1 0,-17 9-7 16,17-9 3-16,-14 16 16 0,7-5-5 0,1 3-6 15,3 0-1-15,-3 2-4 0,3 1-2 0,1 2-2 16,1 4-2-16,2-1 0 0,1 5 34 16,3 0-44-16,1 5 38 0,1 0-46 0,2 0 31 15,0-3-5-15,2 1 8 0,0-1-3 0,1 1-12 16,-1-4-6-16,0 1-67 0,-1-5-20 0,-2-1-91 15,1-2-71-15,-2-2-87 0,-2-2-70 0,-5-15-189 16,4 19-327-16,-4-19-572 0</inkml:trace>
  <inkml:trace contextRef="#ctx0" brushRef="#br0" timeOffset="172229.14">12783 7042 400 0,'0'0'644'16,"-9"-18"-153"-16,9 18-110 0,-4-17-65 0,4 17-51 15,-2-18-59-15,2 18-40 0,4-20-28 0,2 7-26 16,1-1-68-16,5-1 43 0,-1-2-63 16,2 1 36-16,3 0-56 0,3-3 48 0,0-1-55 15,1 1 42-15,0 2-58 0,0-1 58 0,-1 2-54 16,-2-5 48-16,-3 5-52 0,1 0 51 0,-4-2-52 16,1 1 52-16,-3-3-46 0,0 2 69 0,-2 0-51 15,0 0 72-15,-3 2-41 0,-2 1 57 0,-2 15 11 16,2-25 1-16,-2 25-9 0,0-20-10 0,0 20-3 15,-2-17-9-15,2 17-6 0,-4-14-10 0,4 14-8 16,0 0-6-16,-9-12-7 0,9 12-5 0,0 0-17 16,0 0 9-16,-21 12 14 0,15-1 6 0,-1 9-12 15,0 2-4-15,1 0 2 0,1 3-4 0,3 3-5 16,0-2-8-16,2 1 1 0,2 1-2 0,0-3 34 16,3 2-49-16,1-3 43 15,2-2-45-15,0-1 38 0,3-3-44 0,1-1 29 16,-1-3-29-16,-2-5 36 0,3-1-48 0,-12-8 17 15,23 7-24-15,-23-7 20 0,21-3-36 0,-21 3 36 16,25-12-28-16,-16 5 7 0,-9 7 7 0,16-15 6 16,-16 15 3-16,13-16 7 0,-13 16-1 0,10-13 2 15,-10 13-9-15,0 0 6 0,10-13 10 0,-10 13-1 16,0 0-4-16,0 0-1 0,9-12 4 16,-9 12 1-16,0 0-2 0,0 0 1 0,0 0 3 15,0 0 4-15,0 0-6 0,14 6 1 0,-14-6 1 16,0 0 0-16,0 0 4 0,15 6 0 0,-15-6-16 15,0 0 13-15,0 0 1 0,21-5 12 0,-21 5-5 16,0 0 11-16,15-8 20 0,-15 8 7 0,0 0 4 16,12-15 34-16,-12 15-46 0,0 0 27 0,0-16-2 15,0 16-55-15,-8-12 0 0,8 12-9 0,-15-10 1 16,15 10 0-16,-23-6-3 0,23 6-2 0,-25-2-2 16,25 2-11-16,-21 0-25 0,21 0-55 0,0 0-78 15,-25 0-105-15,25 0 4 0,0 0-61 0,0 0-206 16,0 0-415-16,0 0-639 0</inkml:trace>
  <inkml:trace contextRef="#ctx0" brushRef="#br0" timeOffset="172704.15">13331 6653 815 0,'0'0'628'0,"13"-6"-65"0,-13 6-76 0,0 0-93 16,0 0-47-16,0 0-53 0,0 0-17 0,0 0-35 16,0 0-25-16,0 0-1 0,0 0-55 0,-4 22-14 15,4-22-51-15,-11 19 12 0,11-19-56 0,-10 25 16 16,10-25-34-16,-7 22 19 0,7-22-36 0,-4 22 23 15,4-22-35-15,4 19 25 0,-4-19-7 0,7 18-2 16,-7-18-32-16,14 10 29 0,-14-10-33 0,15 5 28 16,-15-5-30-16,17-3 32 0,-17 3-35 0,20-6 31 15,-20 6-21-15,15-10 22 0,-15 10-27 0,14-9 31 16,-14 9-39-16,0 0 33 0,13-10-29 0,-13 10 38 16,0 0-36-16,0 0 30 0,11-6-36 15,-11 6 40-15,0 0-41 0,0 0 38 0,0 0-38 16,10 13 39-16,-10-13-37 0,0 0 37 0,6 14-38 15,-6-14 28-15,0 0-28 0,11 15 32 0,-11-15-30 16,0 0 28-16,16 10-21 0,-16-10 37 0,0 0-42 16,18-2 36-16,-18 2-42 0,18-12 36 0,-9 1-26 15,1 0 30-15,-2-2-32 0,-1-2 38 0,-1-3-35 16,-3 2 38-16,1-2-32 16,-1 1 36-16,-3-4-28 0,0 2 33 0,0 2-28 15,0-1 30-15,-3 1-19 0,3 17 23 0,-4-26-10 16,4 26 17-16,-3-22-10 0,3 22 2 0,0 0-17 15,-2-21-7-15,2 21-3 0,0 0 1 0,0 0-4 16,0 0 8-16,0 0-13 0,0 0 10 0,0 0-14 16,-4 18 11-16,4-18-13 0,0 30 12 0,2-13-12 15,-2 2 2-15,4 5-4 0,-2-7 8 0,1-1-60 16,2-1-17-16,0-1-72 0,-5-14-26 0,8 20-82 16,-8-20-53-16,9 8-75 0,-9-8-139 0,0 0-81 15,22-8-312-15,-11-2-559 0</inkml:trace>
  <inkml:trace contextRef="#ctx0" brushRef="#br0" timeOffset="172854.16">13612 6554 829 0,'0'0'525'0,"-17"-7"-3"16,17 7-37-16,-15-5-71 0,15 5-67 0,0 0-59 15,-20-6-57-15,20 6-58 0,0 0-33 16,0 0-18-16,0 0-20 0,0 0-16 0,0 0-20 16,0 0-10-16,0 0-13 0,0 0-16 0,33-2-58 15,-12-4-114-15,4 1-122 0,6-5 52 0,5 0-117 16,0-2-136-16,2-1-410 0,5 1-496 15</inkml:trace>
  <inkml:trace contextRef="#ctx0" brushRef="#br0" timeOffset="173246.14">14101 6460 824 0,'0'0'674'0,"-14"10"-86"16,14-10-68-16,0 0-106 0,-13 5-47 0,13-5-72 15,0 0-9-15,-16 4 2 0,16-4-67 0,0 0-9 16,-17 6-52-16,17-6-15 0,-17 7-20 15,17-7-15-15,-19 10-20 0,7-2-17 0,1 4-17 16,-2 2-12-16,-1 1-10 0,3 1-6 0,-1 1-5 16,2 1-5-16,1-2-3 0,2 2-3 15,0-1-3-15,5-3-1 0,2-14-1 0,-7 25-2 0,7-25 0 16,2 25-2-16,-2-25-1 0,7 19 9 16,-7-19-14-16,9 14 7 0,-9-14-7 0,11 9 12 15,-11-9-6-15,13 5-1 0,-13-5-1 0,0 0-5 16,25-4-1-16,-25 4 1 0,19-11 1 0,-7 3 2 15,1-5-1-15,-1-2 0 0,-3 0 1 0,3-1 0 16,-3 1 0-16,2 1 1 0,-11 14-1 16,12-19 1-16,-12 19-3 0,8-14 1 0,-8 14 3 15,0 0-3-15,9-11 5 0,-9 11 0 0,0 0-1 16,0 0-6-16,0 0 2 0,12 9-2 0,-12-9 2 16,2 16 2-16,-2-16-2 0,4 22 2 0,-4-22-2 15,3 26 11-15,-3-26-24 0,2 27-22 0,-2-27-94 16,4 25-44-16,-4-25-118 0,0 17-97 0,0-17-277 15,0 0-485-15,-2 16-897 0</inkml:trace>
  <inkml:trace contextRef="#ctx0" brushRef="#br0" timeOffset="174951.47">14384 6542 570 0,'0'0'698'0,"0"0"-129"0,-6-14-69 0,6 14-53 16,0 0-36-16,-7-12-90 0,7 12 2 0,0 0-65 15,0 0 10-15,-7-13-57 0,7 13-10 0,0 0-20 16,0 0-6-16,0 0-23 0,0 0-15 0,0 0-25 15,-7-11-18-15,7 11-21 0,0 0-12 0,0 0-16 16,0 0-6-16,0 0-12 0,0 0-3 16,0 0-10-16,0 0-8 0,0 0-41 0,0 0-39 0,5-14-68 15,-5 14 0-15,0 0-62 0,14-5-27 16,-14 5-50-16,0 0-27 0,0 0-51 0,21 3-67 16,-21-3-152-16,8 9-337 0,-8-9-561 0</inkml:trace>
  <inkml:trace contextRef="#ctx0" brushRef="#br0" timeOffset="175127.47">14447 6761 1338 0,'0'0'640'0,"0"0"-86"15,0 0-115-15,0 0-23 0,0 0-92 0,-5 15 0 16,5-15-73-16,0 0-1 0,0 0-68 0,0 0-12 16,0 0-49-16,0 0-9 0,0 0-37 0,0 0-1 15,0 0-26-15,0 0 3 0,0 0-24 16,0 0 5-16,0 0-40 0,0 0-34 0,0 0-82 0,16-8-53 15,-16 8-71-15,0 0-109 0,16-9-83 0,-16 9-741 16,0 0-924-16</inkml:trace>
  <inkml:trace contextRef="#ctx0" brushRef="#br0" timeOffset="176075.98">14979 6597 187 0,'0'0'766'0,"0"0"-157"16,0 0-166-16,0-17 5 16,0 17-140-16,0 0-22 0,0 0-37 0,0 0-37 0,0 0-38 15,0 0-17-15,0 0-23 0,0 0-1 16,0 0-8-16,0 0-9 0,-10 12-10 0,10-12-14 15,-3 25-16-15,1-8-35 0,2-1 12 0,-1 2-11 16,2 6-9-16,1-5-12 0,0 4 28 0,1-4-34 16,1 3 27-16,0-3-44 0,4 2 43 15,-2-1-10-15,1-2-7 0,3-2-9 0,-2-1-47 16,0-3-78-16,0-1-92 0,-8-11-104 0,17 12-53 16,-17-12-216-16,14 6-419 0,-14-6-708 0</inkml:trace>
  <inkml:trace contextRef="#ctx0" brushRef="#br0" timeOffset="176374.02">15216 6724 1070 0,'0'0'659'0,"0"0"-104"15,-9-11-101-15,9 11-81 0,0 0-47 0,-15-4-42 16,15 4-3-16,0 0-85 0,-17 4 8 16,17-4-75-16,-12 9 11 0,12-9-58 0,-10 17 8 15,10-17-35-15,-5 20 21 0,5-20-42 0,3 22 28 16,-3-22-47-16,10 25 32 0,0-14-6 0,1 0-6 15,2-4-7-15,2 0-5 0,-1-3-34 0,5-1 35 16,-19-3-35-16,32-3 34 0,-14-1-35 16,0-3 34-16,-1-1-34 0,-1-2 34 0,-2-1-32 15,-6-1 33-15,0 0-27 0,-8 12 18 0,7-25-26 16,-7 25 30-16,-3-26-38 0,-2 12 30 0,-3 0-31 16,-3 1 37-16,-4 1-34 0,-1 2 31 0,-4 3-39 15,-2 2 34-15,3 3-49 0,-2 1 22 0,1 1-61 16,20 0-29-16,-32 3-51 0,32-3-47 0,-22 4-104 15,22-4 3-15,0 0-100 0,0 0-644 0,0 0-802 16</inkml:trace>
  <inkml:trace contextRef="#ctx0" brushRef="#br0" timeOffset="176643.98">15388 6675 514 0,'0'0'630'0,"15"4"-74"0,-15-4-147 15,0 0 2-15,17 7-88 0,-17-7-56 0,0 0-35 16,13 11-9-16,-13-11-31 0,0 0-26 0,11 8-18 15,-11-8-17-15,0 0-11 0,12 8-10 0,-12-8-9 16,0 0-2-16,0 0 37 0,14 7-40 0,-14-7 35 16,0 0-7-16,0 0 17 0,0 0 2 0,19 2 6 15,-19-2 6-15,0 0 6 0,0 0 0 0,0 0-6 16,16-6-25-16,-16 6 6 0,0 0-48 0,0 0 5 16,0 0-36-16,8-10 10 0,-8 10-35 15,0 0 13-15,0 0-30 0,0 0 11 0,0 0-30 0,0 0 3 16,-10-12-51-16,10 12-40 0,0 0-50 0,0 0-65 15,0 0-28-15,0 0-58 0,0 0-48 16,0 0-52-16,0 0-62 0,0 0-163 0,0 0-566 16,0 0-926-16</inkml:trace>
  <inkml:trace contextRef="#ctx0" brushRef="#br0" timeOffset="176980.98">15682 6603 985 0,'0'0'721'15,"5"-14"-137"-15,-5 14-98 0,0 0-97 0,0 0-54 16,0 0-45-16,0 0-34 0,0 0 2 0,0 0-73 16,0 0 5-16,0 0-61 0,0 0 6 15,0 0-37-15,0 0-12 0,-11 11-17 0,11-11-15 16,-2 21-12-16,2-21-7 0,0 25 12 0,0-25-19 16,6 29 5-16,-2-13-23 0,1-3 5 15,3-1-14-15,0-1 14 0,0-2-13 0,-8-9 16 0,17 13-20 16,-17-13 15-16,22 5-16 0,-22-5 18 0,24-1-21 15,-9-3 20-15,-1-1-16 0,1-3 17 0,-3 0-18 16,-2-1 19-16,1-1 2 0,-4-4 33 0,1 3 4 16,-4-4 10-16,-4 15-9 0,5-25-7 0,-5 25-12 15,-5-27-6-15,-1 13-5 0,-1 1-4 0,-5-1-4 16,-3 3-7-16,-1 0-6 0,-2 4-7 0,-2 0-16 16,4 2-47-16,-3 2-35 0,19 3-78 15,-26-3-42-15,26 3-131 0,-21-1-106 0,21 1-351 16,0 0-292-16,-22 0-852 0</inkml:trace>
  <inkml:trace contextRef="#ctx0" brushRef="#br0" timeOffset="179316.41">15110 7247 836 0,'-5'-14'714'16,"-1"2"-150"-16,6 12-63 0,-11-19-134 0,11 19-35 16,-10-14-81-16,10 14-11 0,0 0-67 0,-12-13-3 15,12 13-57-15,0 0 27 0,0 0-42 0,-16 10 21 16,16-10-67-16,-11 24 17 0,7-8-35 0,-2 5 30 15,6-1-51-15,0 4-1 0,0 2 2 0,4-3 37 16,0 1-49-16,1-1 37 0,2-2-44 16,0 0 37-16,0-3-46 0,2 0 33 0,0-4-82 15,1-2-24-15,-10-12-92 0,17 14-80 0,-17-14-52 16,16 4-142-16,-16-4-597 0,17-4-802 0</inkml:trace>
  <inkml:trace contextRef="#ctx0" brushRef="#br0" timeOffset="179572.45">15247 7336 677 0,'4'-12'651'0,"-4"12"-149"0,0 0-80 16,0 0-52-16,0 0-64 0,0 0-21 0,0 0-22 16,0 0 3-16,0 0-67 0,0 0-2 15,0 0-66-15,0 0 17 0,0 18-65 0,0-18 29 16,3 16-64-16,-3-16 31 0,4 17-52 0,-4-17 34 16,10 16-48-16,-10-16 39 0,12 12-44 0,-12-12 39 15,16 4-41-15,-16-4 36 0,0 0-37 0,25-1 51 16,-25 1-19-16,19-9 41 0,-19 9-5 15,15-15 15-15,-15 15-18 0,6-21-4 0,-6 21-27 16,-2-22 2-16,-4 7-19 0,-3-3 1 0,-2 0-6 16,-1 2 0-16,-2-2-14 0,0 4-38 0,-3 0-20 15,4 2-20-15,1 4-17 0,12 8-57 0,-14-12-77 16,14 12-45-16,0 0-44 0,0 0-71 16,-13-9-214-16,13 9-390 0,0 0-700 0</inkml:trace>
  <inkml:trace contextRef="#ctx0" brushRef="#br0" timeOffset="179840.41">15507 7229 217 0,'0'0'649'0,"12"11"-144"0,-12-11-136 0,9 11 25 16,-9-11-82-16,0 0 23 0,8 15-40 0,-8-15-20 16,0 0-23-16,7 12-14 0,-7-12 13 0,0 0-64 15,0 0 26-15,0 0-55 0,8 13 16 0,-8-13-26 16,0 0 10-16,0 0-13 0,0 0 0 0,0 0-4 15,0 0-12-15,0 0-16 0,0 0-24 0,0 0-16 16,0 0-18-16,0 0-6 0,0 0-10 0,0 0-9 16,0 0-7-16,0 0-5 0,0 0-11 0,0 0-17 15,0 0-28-15,0 0-73 0,0 0-21 16,0 0-103-16,0 0-46 0,0 0-92 0,0 0-84 16,0 0-312-16,-8-10-326 0,8 10-844 0</inkml:trace>
  <inkml:trace contextRef="#ctx0" brushRef="#br0" timeOffset="180202.48">15696 7292 570 0,'0'0'685'0,"-2"-17"-137"16,2 17-90-16,0 0-34 0,-7-14-71 0,7 14-13 15,0 0-82-15,0 0 9 0,-10-8-72 0,10 8 14 16,0 0-75-16,0 0 21 0,0 0-73 0,-15 3 22 16,15-3-50-16,-9 12 11 0,9-12-36 0,-5 16 30 15,5-16-46-15,-1 20 23 0,1-20-34 0,3 23 36 16,-3-23-49-16,9 22 43 0,-2-10-39 0,0-1 35 16,-7-11-40-16,15 16 38 0,-15-16-37 15,19 11 39-15,-19-11-38 0,20 3 39 0,-20-3-36 0,21-3 34 16,-21 3-20-16,24-13 40 0,-14 6-16 15,1-1 31-15,-3-2-3 0,-1-2 4 0,-7 12-16 16,10-21 2-16,-10 21-9 0,2-23-6 0,-2 23-7 16,-3-21 4-16,3 21-16 0,-12-19 2 15,2 11-15-15,-2 1 2 0,12 7-43 0,-26-6-26 16,26 6-63-16,-27 2-8 0,27-2-110 0,-22 1-106 16,22-1-133-16,0 0-778 0,-14 6-1002 0</inkml:trace>
  <inkml:trace contextRef="#ctx0" brushRef="#br0" timeOffset="180524.41">16078 7114 860 0,'7'-22'695'0,"-7"22"-129"0,4-18-89 16,-4 18-81-16,0 0-69 0,6-18-44 0,-6 18-39 15,0 0-39-15,0 0-32 0,0 0-16 0,0 0-13 16,0 0 16-16,0 0-62 0,-15 13 29 0,8 3-60 16,-3 5-10-16,-4 5-11 0,0 5-40 0,-2 1 30 15,-1 1-41-15,0 2 19 0,-1-1-20 16,1-2 26-16,0 0-31 0,1-3 36 0,1-2-43 15,3-3 20-15,1-5-87 0,0-4-33 0,2-4-83 16,0-2-71-16,9-9-75 0,-15 9-189 0,15-9-496 16,0 0-776-16</inkml:trace>
  <inkml:trace contextRef="#ctx0" brushRef="#br0" timeOffset="180770.44">15662 7174 441 0,'-3'-17'679'0,"0"1"-112"0,1 1-92 16,2 15-49-16,-6-23-56 0,6 23-52 15,-3-19 6-15,3 19-74 0,0 0 12 0,-6-18-41 16,6 18-36-16,0 0-39 0,0 0-32 16,-3-16-20-16,3 16 1 0,0 0 8 0,0 0 5 15,10 10-10-15,-10-10-6 0,19 18-13 0,-6-4-10 16,3 1-5-16,4 3 2 0,2 1-14 0,1 2-6 16,1-1-11-16,1 2-5 0,1-1-6 0,0 0-3 15,1-2-5-15,0 3 0 0,1-3-5 0,0 1-4 16,-2 2-1-16,2-1 4 0,0 2-2 0,-2-1 5 15,-1 0-5-15,-2-4-71 0,-7-4-72 0,2-2-63 16,-4-1-138-16,-14-11-104 0,18 13-274 16,-18-13-477-16,10 8-935 0</inkml:trace>
  <inkml:trace contextRef="#ctx0" brushRef="#br0" timeOffset="183637.88">16747 7263 1218 0,'-2'-24'602'0,"2"24"-121"16,-4-21-51-16,4 21-101 0,-5-16-18 0,5 16-64 15,-4-16 13-15,4 16-20 0,0 0-27 0,-5-16-25 16,5 16-33-16,0 0-28 0,0 0-17 0,-6-15-19 16,6 15-20-16,0 0-11 0,0 0-4 0,0 0-10 15,0 0-13-15,0 0-4 0,0 0 5 0,0 0-5 16,0 0-28-16,-1 22 23 0,1-22-25 16,3 30 20-16,-2-13-26 0,0 2 25 15,0 4-29-15,2 1 26 0,-2-1-3 0,1 0-4 16,1 1-14-16,1 1 18 0,-1-4-32 0,1 1 28 15,0-1-42-15,0-3-25 0,2-2-68 0,-1-2-99 16,2-1-91-16,0-1-68 0,-7-12-248 0,11 12-418 16,-11-12-803-16</inkml:trace>
  <inkml:trace contextRef="#ctx0" brushRef="#br0" timeOffset="183953.89">16974 7284 1347 0,'0'0'669'15,"0"0"-107"-15,0-21-97 0,0 21-108 0,0 0-6 16,0 0-58-16,0 0-39 0,-8-10-37 0,8 10-40 16,0 0-31-16,-10 13-13 0,10-13-33 15,-7 18-19-15,7-18-37 0,-2 25 27 16,2-25-49-16,0 27 16 0,0-27-20 0,8 27 11 16,-1-12-32-16,1-3 19 0,3 1-13 0,2-6 23 15,1-1-24-15,-14-6 22 0,29 1-28 0,-7-5 23 16,-1-2-23-16,-2-2 20 0,0-3-20 0,-3 1 19 15,-1-2-17-15,-4-1 31 0,0-4 3 0,-5 5 6 16,-3-3-12-16,-3 15 3 0,-1-27-3 0,-2 11-11 16,-3 1-3-16,-4-1-2 0,-1 0 4 0,-3 3-2 15,-1 1-4-15,-3 2-4 0,-1 4-10 0,0 0-24 16,2 3-35-16,17 3-28 0,-28-3-45 0,28 3-111 16,-21 0-87-16,21 0-120 0,0 0-277 15,-18 4-310-15,18-4-795 0</inkml:trace>
  <inkml:trace contextRef="#ctx0" brushRef="#br0" timeOffset="199760.93">10197 10801 450 0,'-19'-2'578'0,"19"2"-150"15,0 0-109-15,-20-3-43 0,20 3-47 0,0 0-39 16,-18-3-34-16,18 3-37 0,0 0-7 0,0 0-9 16,-18-3-18-16,18 3-22 0,0 0 9 0,0 0-1 15,-16-3 0-15,16 3-4 0,0 0-8 0,0 0-10 16,0 0-10-16,-13-5-5 0,13 5-7 0,0 0-5 15,0 0 1-15,0 0 0 0,0 0-1 0,0 0-8 16,0 0 0-16,0 0 0 0,-16-2-1 0,16 2-2 16,0 0 1-16,0 0 0 0,0 0 0 0,0 0 7 15,0 0 5-15,0 0 1 0,14 4 3 0,-14-4 6 16,0 0-6-16,16 5 14 0,-16-5 0 0,19 0 1 16,-19 0-7-16,26 1-2 0,-26-1 4 15,34-1 0-15,-15 1 0 0,6-2-9 16,0-1 0-16,3 1 3 0,-1 1-5 0,2-2-16 15,0 1-1-15,0 1 11 0,-2 0-10 0,2 1 7 16,-1-2-2-16,1 2 2 0,0 2-2 0,0-2-2 16,1 0 31-16,1 1-37 0,0 0 36 0,6 1-31 15,3 1 46-15,0 0-42 0,2 2 40 16,2-2-48-16,0-1 30 0,3 3-42 0,-1-3 49 16,2 1-50-16,0 0 57 0,0-1-47 0,0 0 44 15,0-1-48-15,-2 1 44 0,2-2-2 0,-4-2-3 16,2 1-3-16,-1-2-3 0,-5 1-1 0,3-3-3 0,-1 3-3 15,0-4-2-15,-3 2-3 0,0 0-2 16,-1 0-2-16,-4-1-1 0,-5 3 2 0,0-2-29 16,-5 2 25-16,3-2 10 0,-4 1-48 0,-5 0 28 15,-1 2-28-15,-17 1 43 0,28-3-34 0,-28 3 30 16,24-3-30-16,-24 3 29 0,18-1-30 0,-18 1 31 16,0 0-28-16,20-1 29 0,-20 1-29 0,0 0 31 15,0 0-29-15,19 0 29 0,-19 0-8 0,0 0-3 16,0 0-1-16,0 0-1 0,0 0-3 0,0 0-8 15,0 0 0-15,0 0 1 0,0 0 8 0,0 0-3 16,0 0-3-16,-24 0-3 0,24 0-4 16,-21 0-2-16,21 0-3 0,-31 2-4 15,15 1-1-15,-5 0 1 0,-1 0-2 0,-4 1 3 16,0 0-10-16,-3-1 13 0,1 2-8 0,-5 0-4 16,0 0 2-16,-2 2 12 0,2-3 1 0,-2 0-1 15,5-1 0-15,-1-1 0 0,-3 0 0 0,2 0 1 16,-4 2-44-16,5-3 63 0,-5 2-59 0,5-2 52 15,-4 4-44-15,1-3 51 0,-1 2-13 0,5-2-1 16,1 3 14-16,1-2 0 0,1 0-12 0,-1 1 6 16,1-1 4-16,1 1-2 0,1-1 1 0,0-1-4 15,2 1 2-15,4-1-2 0,-2-1 0 0,4 2-1 16,-1-3 0-16,18 0 0 0,-30 1 0 0,30-1 0 16,-27 1 0-16,27-1-14 0,-22 1-33 15,22-1 58-15,-19 1-45 0,19-1 46 0,0 0-48 16,-21 0 56-16,21 0-48 0,0 0 49 0,0 0-47 15,-20 0 45-15,20 0-46 0,0 0 48 0,0 0-47 16,0 0 46-16,0 0-48 0,0 0 47 0,-19 0-45 16,19 0 48-16,0 0-55 0,0 0 44 0,16-5-34 15,-16 5 46-15,20-5-6 0,-3 0 1 0,2 4-3 16,6-4-47-16,2 3 51 0,8-4-45 16,4 2 47-16,1-3-42 0,4 3 49 15,1-2-42-15,3 0 49 0,3 0-48 0,-1 1 2 16,0-1 3-16,-1 0 46 0,0 2-8 0,0-1-12 0,0 1 4 15,-3-1-1-15,2 2-4 0,-1-1-12 16,-3 1 8-16,-1 0-39 0,0 0 50 0,0 1-39 16,-2 1 35-16,-1-1-32 0,0 1 40 0,-3-1-41 15,-6 1 40-15,-1 0-42 0,-2 1 31 0,-1-2-33 16,-4 2 42-16,-1-1-41 0,-1 0 28 0,-2 0-27 16,-1 0 38-16,-18 1-17 0,29-1-1 0,-29 1-2 15,22-2 10-15,-22 2-6 0,0 0-12 0,23-1-15 16,-23 1-49-16,0 0-85 0,0 0-53 0,0 0-68 15,0 0-99-15,0 0-248 0,0 0-400 0,0 0-758 16</inkml:trace>
  <inkml:trace contextRef="#ctx0" brushRef="#br0" timeOffset="203285.44">28110 9214 356 0,'0'0'602'0,"0"0"-162"16,0 0-111-16,0 0-60 0,-14-6-50 0,14 6-25 0,0 0-13 15,0 0-37-15,0 0-9 0,0 0-4 16,-15-4-6-16,15 4-5 0,0 0-2 0,0 0-2 16,0 0-6-16,0 0-13 0,0 0-18 0,-15-4-7 15,15 4-9-15,0 0-9 0,0 0-1 0,0 0-17 16,0 0-4-16,0 0 11 0,0 0 11 0,0 0-32 15,0 0 5-15,0 0 3 0,0 0 39 16,0 0-25-16,0 0 33 0,0 0-57 0,0 0 57 16,0 0-50-16,17 12 48 0,-17-12-56 0,25 7 50 15,-8-2-52-15,6 2 45 0,1-5-55 0,2 1 47 16,3-1-59-16,9 0 60 0,0-2-61 16,4-1 61-16,1 0-53 0,1 0 45 0,1-3-48 15,-1 3 42-15,1-3-47 0,-1 1 43 0,-1 0-39 16,1 0 46-16,-1 1-38 0,1-1 35 0,0 2-49 15,2-1 47-15,-1 0-54 0,0 0 50 0,1-1-42 16,-1 0 39-16,4 2-44 0,-2-2 39 0,-1 1-22 16,0 0 19-16,-1 2-34 0,-1-2 24 0,0 2-22 15,-1 0 36-15,-1 0-32 16,-2 2 34-16,-2-2-22 0,-1 2 21 0,-6 0-20 16,-1 0 35-16,0-1-21 0,-1 2 4 0,0 0-19 15,-2-2 15-15,-1 0-13 0,0 1 20 0,-1-1-11 0,-5 0 8 16,1 0-9-16,-3-1 12 0,1 1 14 15,-19-1-14-15,31 2-6 0,-31-2 2 0,26 0 1 16,-26 0 4-16,21 0 0 0,-21 0 3 0,0 0-1 16,22-2 3-16,-22 2-3 0,0 0 1 0,0 0 1 15,23 1 2-15,-23-1 2 0,0 0-4 0,0 0 2 16,0 0 0-16,0 0-3 0,20-1-6 0,-20 1 1 16,0 0-11-16,0 0-3 0,0 0-3 0,0 0 1 15,0 0-6-15,0 0-4 0,0 0-8 16,0 0-13-16,0 0-22 0,0 0-36 0,0 0-57 15,0 0-27-15,0 0-72 0,0 0-5 0,0 0-91 16,0 0-53-16,0 0-111 0,0 0-783 16,0 0-1015-16</inkml:trace>
  <inkml:trace contextRef="#ctx0" brushRef="#br0" timeOffset="205305.31">24962 9918 813 0,'0'0'524'0,"-15"-4"-117"0,15 4-76 0,0 0-53 15,-21-5-39-15,21 5-50 0,0 0-22 0,-15-3-17 16,15 3-24-16,0 0-17 0,0 0-13 16,-15-5-13-16,15 5-7 0,0 0-14 0,0 0-6 15,0 0-7-15,0 0-7 0,0 0 0 0,0 0 12 16,0 0-14-16,0 0 14 0,0 0-15 0,0 0 16 15,0 0-14-15,0 0 16 0,0 0-20 0,17 15 24 16,-17-15-29-16,28 9 11 0,-11-3-17 0,3-2 36 16,3 3-42-16,2-5 32 0,1 3-36 0,3-3 40 15,8 1-46-15,1 0 34 0,-4 0-42 0,4 2 39 16,2-1 12-16,3 1-5 0,0-3-11 16,2 3-5-16,0-3 1 0,2 1-1 15,-2-1-1-15,4 1 4 0,-2-1 0 0,5 0-14 16,-2 0 15-16,3 0-14 0,1-2 15 0,2 0-17 15,1 0 15-15,10-2-2 0,2 0 5 0,1 0 2 16,0-1 1-16,2 0-4 0,1-2-5 0,2-1-2 16,-1 1-3-16,0-1-4 0,0-2-14 0,-2 2 10 15,0-1-1-15,-2 1 0 0,-1 0 0 0,-2-2 1 16,-1 3 1-16,2-1-10 0,-6 2 12 16,-11 1 0-16,1-2-2 0,0 4-7 0,-3-2 3 15,1 0-9-15,-2 2 5 0,-2-2-8 0,0 1 5 0,-2 0-1 16,-2 0-6-16,0 0 5 0,-2 2 1 15,-1 0-5-15,-1-2-5 0,-3-4-14 0,-3 4 23 16,-3 1-4-16,0-1-5 0,0 1 10 16,-3 0-9-16,0-1 13 0,-2 2-15 0,-4 2 9 15,-2-4-11-15,-18 2 0 0,30-1 4 0,-30 1 4 16,24-2-5-16,-24 2 5 0,19-2-3 0,-19 2 5 16,0 0-6-16,19-1 8 0,-19 1 0 0,0 0-4 15,0 0-3-15,0 0 4 0,21-1-6 0,-21 1 5 16,0 0-5-16,0 0 5 0,0 0-6 0,0 0-1 15,0 0-9-15,0 0 3 0,20-1-28 0,-20 1-12 16,0 0-5-16,0 0-15 0,0 0-61 0,0 0 20 16,0 0-80-16,0 0-46 0,0 0-66 15,0 0-108-15,0 0-259 0,0 0-341 0,0 0-740 16</inkml:trace>
  <inkml:trace contextRef="#ctx0" brushRef="#br0" timeOffset="206120.06">28634 9990 1438 0,'0'0'535'16,"-14"5"-108"-16,14-5-107 0,0 0-83 0,0 0-50 16,0 0-40-16,0 0-29 0,0 0-23 15,0 0-16-15,0 0-7 0,0 0-2 0,0 0-1 16,0 0-2-16,0 0-3 0,0 0-15 0,0 0 11 16,0 0-2-16,18-7 19 0,-18 7-32 0,0 0 34 15,23-1-36-15,-23 1 38 0,22 0-41 16,-22 0 32-16,27 0-66 0,-27 0 63 0,35-1-54 15,-14 1 52-15,5 1 2 0,2-2-13 0,1 0-56 16,4 0 57-16,7 0-52 0,2 0 55 0,2 0-57 16,2-1 51-16,3-1-52 0,1 2 47 0,2 0-58 15,1-1 55-15,1-1-46 0,1 2 42 0,11 0-47 16,-13-1 46-16,16 2-8 0,-14 0-6 0,13 0-40 16,-13 1 34-16,15 0-22 0,-2 0 29 15,-2-1-16-15,0 2 30 0,-1 2-27 0,0-3 22 16,-10 0-19-16,-1 3 18 0,10-2 5 0,0 3 11 15,-11-3-5-15,12 2-12 0,-2 0 3 0,0 0-6 16,0 1-3-16,-1-2 2 0,-9 1 6 16,0 1 1-16,-1-2-3 0,0 0-2 0,0 1-4 15,-2-1 0-15,0 0-10 0,-2 1 2 16,1-2-7-16,-2 1-3 0,-2-2-2 0,-1-1-3 16,0 1 3-16,-3-1-3 0,1 1 36 0,-3-2-51 15,0 0-8-15,-7 1-76 0,-1-1 9 0,0 0-77 0,-2-1-10 16,-1 0 5-16,-1 1-73 0,-2-2-49 0,-3 0-56 15,-2 0-28-15,-20 3-255 0,24-6-378 16,-24 6-727-16</inkml:trace>
  <inkml:trace contextRef="#ctx0" brushRef="#br0" timeOffset="211021.67">13193 11815 665 0,'0'0'517'15,"-11"-7"-110"-15,11 7-95 0,0 0-39 0,-12-7-38 16,12 7-20-16,0 0-41 0,-14-7-29 0,14 7 19 16,0 0-15-16,-13-7-6 0,13 7-6 0,0 0-11 15,0 0 4-15,-13-5-26 0,13 5 4 16,0 0-44-16,0 0 24 0,0 0-37 0,0 0 15 15,-13-6-35-15,13 6 12 0,0 0-27 0,0 0 22 16,0 0-34-16,0 0 21 0,0 0-27 0,0 0 24 16,0 0-31-16,0 0 36 0,0 0-16 0,0 0 33 15,0 0-41-15,0 0 32 0,0 0-36 0,23 0 35 16,-23 0-34-16,20 0 36 0,-20 0-30 16,23 2 34-16,-23-2-39 0,31 3 25 0,-11-3-29 15,-2 2 43-15,5-2-12 0,2 0-6 0,0 0-6 16,4 0 0-16,-3 0-4 0,5 0 14 0,2 0 6 15,7-1-3-15,0 0-22 0,0-2 16 16,3 1-5-16,0-1-49 0,0 2 52 0,-1-2-61 16,-2 1 68-16,1 1-46 0,-1 0 47 0,-2 1-6 15,-6 0 1-15,6 0-3 0,1 2-13 0,-8-2 17 16,5 4-12-16,0-1 1 0,-1-1 5 0,-1 3 41 16,0-2-46-16,3 3 0 0,-4 0 1 0,1-2 3 15,2 1-1-15,-3-2 3 0,5 1 1 0,-2-2 5 16,4 0-1-16,-1 0 1 0,1-1 4 0,1-1-1 15,-1 0 3-15,2 0-6 0,0-1 3 0,-2-1 1 16,0 2 7-16,-1-2-4 0,1 0 0 0,-2-1-4 16,1 2 5-16,-2-1 0 0,1 0-1 15,-6 1-1-15,0-1 0 0,-1 2 7 0,2-1-2 16,-1 1 0-16,0 0-3 0,0 0-3 0,-1-1 4 16,0-1-2-16,0 2 0 0,1 0-1 15,-2 0-5-15,0-1-1 0,-1 1-1 0,0 0-1 16,-1-2-1-16,0 2 2 0,-2-1 0 0,-2 0-1 15,1-1 2-15,-5 2-1 0,-1-1-1 0,0 1-6 16,-19 0-3-16,29-4-2 0,-29 4-3 0,21-1 1 16,-21 1-1-16,18-1 1 0,-18 1 1 0,0 0 2 15,20 0 8-15,-20 0 4 0,0 0 5 0,0 0-5 16,18-1-1-16,-18 1-6 0,0 0 5 0,0 0-11 16,0 0-2-16,0 0 0 0,0 0 1 0,19-2-6 15,-19 2-2-15,0 0-3 0,0 0-4 16,0 0-28-16,0 0-32 0,0 0-36 0,0 0-39 15,0 0 2-15,0 0-84 0,0 0-9 0,0 0-59 16,0 0-53-16,0 0-71 0,0 0-90 0,0 0-770 16,0 0-1012-16</inkml:trace>
  <inkml:trace contextRef="#ctx0" brushRef="#br0" timeOffset="212002.32">17427 11966 429 0,'0'0'653'0,"0"0"-146"15,-21-7-96-15,21 7-37 0,-15-5-65 0,15 5-46 16,-18-4-13-16,18 4-46 0,-17-4-1 0,17 4-44 16,-17-3 0-16,17 3-40 0,0 0 25 0,-21-3-70 15,21 3 39-15,0 0-58 0,0 0 29 0,-18-1-55 16,18 1 33-16,0 0-53 0,0 0 34 15,0 0-42-15,0 0 35 0,0 0-47 0,0 0 40 16,0 0-38-16,0 0 59 0,0 0-37 0,0 0 43 16,19 5-7-16,-19-5-1 0,29 3-2 15,-10-3-2-15,1 2-15 0,1-2 13 0,1 1-11 16,3-3 5-16,3 1 3 0,-1 0-9 0,0-1 10 16,2-1-1-16,1 1 55 0,6-1-51 0,0-1 53 15,1-2-60-15,0 2 52 0,0-2-52 0,1 2 47 16,0 0-49-16,1 2 2 0,1-4 47 0,1-3-32 15,0 5-4-15,-1 0 30 0,2-1-39 0,-3 2 34 16,0 0-42-16,-3 0 33 0,-5 0-38 0,-2 2 32 16,0 1-40-16,-2-1 27 0,-2 1-32 0,-4 0 25 15,-3 0-34-15,-18 0 26 0,31 0-10 16,-31 0-7-16,25 0 6 0,-25 0-9 16,20 0-22-16,-20 0 30 0,0 0-5 0,20 1-6 0,-20-1-19 15,0 0-49-15,0 0-62 0,0 0-93 0,0 0 13 16,0 0-85-16,0 0-25 0,0 0-51 15,0 0-25-15,0 0-210 0,0 0-577 0,0 0-924 16</inkml:trace>
  <inkml:trace contextRef="#ctx0" brushRef="#br0" timeOffset="212893.44">19749 11987 806 0,'-13'-11'515'0,"13"11"-97"15,0 0-74-15,-11-10-39 0,11 10-43 0,0 0-53 16,-11-7-17-16,11 7-11 0,0 0-25 0,0 0 0 16,-13-8-27-16,13 8-5 0,0 0-26 0,0 0-2 15,0 0-33-15,0 0 6 0,-12-8-29 0,12 8 4 16,0 0-22-16,0 0 17 0,0 0 2 15,0 0 45-15,0 0-31 0,0 0 48 0,21 6-43 0,-21-6 32 16,29 7-48-16,-7-3 45 0,2 0-46 16,3 0 39-16,1 0-48 0,8 0 43 0,2 0-36 15,0-1 38-15,1-2 1 0,1 2 1 16,2-1 2-16,-2-2-2 0,2 0 1 0,2 0 1 16,-2-2 2-16,1 1-2 0,-1-2-4 0,0 1-2 15,0-3-9-15,-3 1 0 0,1 0-2 0,0 0-6 16,-2-1 3-16,-1 2-3 0,0-2-5 0,-2 1-2 15,-6 1-7-15,-1-1-6 0,-2 3-8 0,-1-3-5 16,-1 2-4-16,-6-2-1 0,1 1-4 16,-2 2 0-16,-17 1-7 0,28-3-3 0,-28 3-2 15,22-3 0-15,-22 3 3 0,0 0-4 0,23-3 2 16,-23 3 0-16,0 0 0 0,16-1 1 0,-16 1 3 16,0 0-5-16,0 0-15 0,0 0-7 0,17-1-8 15,-17 1-15-15,0 0-37 0,0 0-26 16,0 0-41-16,0 0-31 0,0 0-32 0,0 0-34 15,0 0-20-15,0 0-40 0,0 0-31 0,0 0-3 16,0 0-77-16,-10 7-154 0,10-7-468 0,0 0-776 16</inkml:trace>
  <inkml:trace contextRef="#ctx0" brushRef="#br0" timeOffset="-207661.21">4171 3931 531 0,'0'0'410'16,"0"0"-101"-16,0 0-61 0,0 0-65 0,-12-5-36 15,12 5-27-15,0 0-29 0,0 0-19 16,0 0-25-16,-19 2-14 0,19-2-19 0,0 0-52 16,-18 3-113-16,18-3-105 0,0 0-257 0,-20 6 12 15</inkml:trace>
  <inkml:trace contextRef="#ctx0" brushRef="#br0" timeOffset="-206788.76">3911 3953 40 0,'0'0'82'0,"0"0"-14"16,0 0-13-16,0 0 2 0,11-9-23 0,-11 9-5 0,0 0-6 15,0 0-5-15,0 0-2 0,12-6-66 0,-12 6 77 16,0 0-68-16,0 0 69 0,10-9-49 16,-10 9 81-16,0 0-23 0,0 0 85 0,8-9-4 15,-8 9 72-15,0 0 1 0,0 0 21 0,0 0-6 16,10-11-37-16,-10 11-21 0,0 0-34 16,0 0-10-16,0 0-15 0,0 0-6 0,7-11-13 15,-7 11-5-15,0 0 11 0,0 0-22 0,0 0 17 16,0 0-27-16,0 0 15 0,0 0-23 0,5-14 23 15,-5 14-28-15,0 0 29 0,0 0-43 0,0 0 35 16,0 0-39-16,0 0 30 0,0 0-44 0,0 0 47 16,1-17-45-16,-1 17 54 0,0 0-45 15,0 0 40-15,0 0-47 0,0 0 0 0,0 0 5 16,-3-15 4-16,3 15 0 0,0 0-3 0,-6-12 5 16,6 12 3-16,0 0 1 0,-8-15-7 0,8 15 3 15,-8-12 3-15,8 12-12 0,-9-17 0 0,9 17 15 16,-11-15 10-16,11 15-28 0,-14-18 27 0,14 18-10 15,-14-17 17-15,5 8-26 0,1-1 13 0,-1 0-19 16,0 0 22-16,-2-1-15 0,1 3 18 0,0-2-22 16,-1 1 12-16,0 0-12 0,1 0 19 0,-2 0-19 15,2 2 15-15,-2-2-20 0,0-1 16 16,1 1-18-16,-1 0 15 0,1 0-20 0,0 1 14 16,-2-2-10-16,2 2 4 0,-2-1 0 15,1 1-5-15,-1-3 2 0,-4-1-1 0,0 0 0 16,1-1 1-16,-1 2 7 0,1-1-1 0,0 0 1 15,0 1-1-15,-1 1-2 0,2-1 7 0,0 1-9 16,-1 0 18-16,0 1-21 0,0 1 12 0,-1-2-15 16,1 2 11-16,-3 1-11 0,1-2 16 0,1 1-17 15,-2 2 15-15,0-2-13 0,0 2 12 16,-1-1-15-16,1 1 16 0,-1-1-19 0,-1-1 18 16,0 3-16-16,-2 0 16 0,-1-1-16 0,-1 2 0 15,0-2 10-15,-1 3-10 0,-1-1 1 0,0 2 4 0,-1-3-2 16,0 3 1-16,-1-1 1 0,1 0 0 0,-2 1 0 15,2 0-1-15,-1 1 3 0,1 1 3 16,-1-1 0-16,1 0-3 0,0 2 2 0,0 0 9 16,1-1-12-16,1 1 13 0,1 0-15 15,1 1 13-15,0 0-15 0,2 1 15 0,0 1-17 16,2 1 14-16,1-3-24 0,4 4-17 0,-1-1-27 16,2 1-33-16,-1 2-8 0,3 0-87 0,0 2-59 15,-3 2-629-15,4 1-490 0</inkml:trace>
  <inkml:trace contextRef="#ctx0" brushRef="#br0" timeOffset="-200486.97">9448 13899 226 0,'-18'-3'518'0,"18"3"-226"0,0 0-32 16,0 0-63-16,-14-6-23 0,14 6-17 0,0 0-15 15,0 0-15-15,0 0-13 0,0 0 8 0,-15-6-37 16,15 6-11-16,0 0-49 0,0 0 42 0,0 0-30 16,-13-7 6-16,13 7 0 15,0 0 28-15,0 0-44 0,0 0 38 0,-15-7-39 16,15 7 32-16,0 0-45 0,0 0 35 0,0 0-53 16,-13-8 47-16,13 8-37 0,0 0 47 0,0 0-54 15,0 0 65-15,0 0-44 0,0 0 57 0,-11-8-56 16,11 8 57-16,0 0-50 0,0 0 52 0,0 0-49 15,0 0 23-15,0 0-12 0,0 0 45 0,-12-7-59 16,12 7 46-16,0 0-57 0,0 0 51 0,0 0-59 16,0 0 48-16,0 0-59 0,0 0 48 15,0 0-57-15,0 0 44 0,0 0-56 0,0 0 59 16,0 0-53-16,0 0 48 0,0 0-51 0,0 0 51 16,0 0-53-16,0 0 49 0,0 0-47 0,0 0 53 15,0 0-55-15,0 0 4 0,19 0 6 0,-19 0 1 16,0 0-4-16,28 0 12 0,-28 0 4 0,29-1 0 15,-11-1 1-15,0 1 1 0,1-1 0 0,1 1 0 16,4 0 5-16,0-2 2 0,-1 0 11 16,2 1-13-16,0 0-2 0,2 0-3 0,-1-1 2 15,1 1 56-15,-2 1-52 0,2-1 1 0,0-1 47 16,0 2-51-16,2 0 40 0,-1 1-45 0,2-2 47 16,1 1-44-16,7-1 50 0,1 1-38 0,1 0 49 15,2-1-42-15,2-1 42 0,2 0-43 16,0 0 27-16,3-3-22 0,0 0 19 0,0-1-23 15,9-4 26-15,-9 4-2 0,8-3-1 0,-2 0-8 16,-8 1-5-16,-2 0-3 0,3-1 38 0,-2 0-48 16,1 0 1-16,-2 2 10 0,3-1-13 0,-3 3 0 15,3-2-5-15,-2 2 2 0,1-1 6 0,-2 3-2 16,3 0-4-16,-3-2 32 0,2 1-42 0,-3 0 34 16,2 0-37-16,-1 1 31 0,0-2-28 15,-2 0 32-15,2 0-32 0,-1 0 24 0,1-1-28 16,0 1 22-16,-4 0-17 0,3 0 32 0,-3-1-24 0,1 2 20 15,-1-1-22-15,-1 2 18 0,0 1-21 16,-1 2 16-16,-1-1-8 0,-4 1 15 16,-4 0-3-16,3 1 5 0,-2 0-19 0,-1 1 2 15,1 0-3-15,-2 1 7 0,2-2-9 0,-1 1 5 16,1 0-10-16,0-1 9 0,1 3-12 0,-1-1 0 16,1-2 7-16,-1 1-7 0,1-1 10 0,-1 0-4 15,-1 0 8-15,1 0-5 0,0 0 2 0,-3 0-6 16,1-1 1-16,0 1 1 0,0 0 6 0,-2 0-4 15,0-2 4-15,-1 2-5 0,1 0-2 0,-2 0 1 16,2 1 3-16,-6-1 2 0,-1 1-3 0,2 0-2 16,-3-1-1-16,0 0 0 0,0 2 10 15,1-1-12-15,-20-1 1 0,34 2-4 0,-17-2 3 16,-17 0-3-16,32 1-2 0,-32-1 2 0,27 2 4 16,-27-2-3-16,27 2-2 0,-27-2-2 0,22 1-1 15,-22-1 0-15,18 2 2 0,-18-2-1 16,0 0 1-16,27 1-2 0,-27-1-5 0,0 0 8 15,21 3 3-15,-21-3-4 0,0 0-1 0,17 2-1 16,-17-2-3-16,0 0 3 0,16 6 2 0,-16-6-2 16,0 0 2-16,0 0-2 0,13 3-4 15,-13-3 4-15,0 0 0 0,0 0 0 0,0 0 6 16,0 0-5-16,18 4 1 0,-18-4-1 0,0 0-1 0,0 0 0 16,0 0 3-16,0 0-2 0,0 0-1 0,0 0-10 15,0 0-13-15,0 0-13 0,0 0-3 16,0 0-32-16,0 0-18 0,0 0-16 0,0 0-63 15,0 0-3-15,0 0-55 0,0 0-73 0,0 0-48 16,0 0-128-16,-8-17-689 0,8 17-910 0</inkml:trace>
  <inkml:trace contextRef="#ctx0" brushRef="#br0" timeOffset="-197926.7">12102 13883 361 0,'0'0'579'0,"0"0"-179"16,0 0-80-16,0 0-100 0,0-18 16 0,0 18-72 15,0 0 19-15,7-14-69 0,-7 14 10 16,0 0-55-16,16-11 35 0,-16 11-56 0,13-7 45 16,-13 7-53-16,17-3 41 0,-17 3-53 0,23-2 49 15,-23 2-58-15,29 0 50 0,-29 0-59 0,34 2 55 16,-16 1-56-16,3-2 54 0,-2 1-49 15,6-1 53-15,0 1-54 0,2-2 55 0,0 0-49 0,1 0 56 16,1 0-63-16,0-3 59 0,2 0-53 16,3-1 48-16,-5 0-55 0,1 1 53 0,1 0-51 15,-5 0 47-15,3 1-42 0,-2-1 45 0,0 1-44 16,-2 2 48-16,-2 0-49 0,-1 1 47 0,3 3-50 16,0-3 39-16,-2 2-45 0,3 1 37 0,-2 2-35 15,3-1 16-15,0 1-26 0,5 0 31 0,-1 1-32 16,3-1 38-16,-1 1-1 0,-1-2-1 0,2 0-5 15,2 0 1-15,0 0-1 0,0 0-4 16,0 0-6-16,2 0 3 0,3-1-8 16,-1 1 6-16,0 0-1 0,3-3 0 0,-1 3-4 15,1-3 0-15,2 2-1 0,0-2-1 0,2 0-3 16,0 0 3-16,1-2-10 0,-1-1 8 0,2 1 2 16,-1-2-2-16,1 1 1 0,1-1 35 0,-2-1-41 15,4 1-3-15,-2 1 5 0,-1-2-3 0,3 3-7 16,0-2 10-16,-1 4 1 0,0-1-1 0,1 2-1 15,-3-3 0-15,1 3-3 0,0 1 1 0,-1 0 2 16,-1 0-2-16,0 0-10 0,0 1 2 0,-1 0 39 16,1 2-48-16,-2-3 44 0,3 2-41 15,-1-1 37-15,-3 1-39 0,5-1 35 0,-2 1-39 16,1-1 36-16,-1-1-33 0,2 2-2 0,-1-3 34 16,-1 1-35-16,1 0 34 0,-2 0-35 15,1 0 36-15,-1-1-38 0,0 0 34 0,-1 1-34 16,1-1 39-16,-1 1-33 0,0-1 31 0,0 1-43 15,2 0 44-15,-2-1-37 0,2 1 37 0,0 1-32 16,0-3 32-16,2 2-33 0,-2-2 31 0,2 3-7 16,-2-3-1-16,1 2-28 0,1-4 23 0,-2 1-20 15,2 2 31-15,-1-1-30 0,3-2 31 16,0 0-31-16,-1 0 28 0,3-2-30 0,1-1 28 16,10 2-28-16,-1-5 22 0,0 1-19 0,-1 1 30 15,0 0-34-15,-1-2 33 0,-1 0-31 0,1 1 28 16,-2-2-27-16,2 0 33 0,0 1-28 0,1 0 21 15,0 0-32-15,2 0 34 0,0 0-30 16,-1 0 29-16,2 0-28 0,-2 2 28 0,0-2-26 16,0-1 26-16,-1 2-29 0,-1 0 28 0,1-1-27 15,0-1 28-15,1-3-28 0,-1 3 21 0,1 0-12 16,2-2 1-16,-2 0-7 0,0-2 27 0,-1 2-33 16,0-4 23-16,-2 1-21 0,0-2 33 0,-2 1-29 15,0-2 27-15,-3 1-28 0,1-1 26 0,-1-1-28 16,-3-1 26-16,1 0-30 0,-3 1 27 0,0-2-36 15,-1 0 30-15,-3-1-35 0,-9 4 36 16,1-2-2-16,-3-1-4 0,0 0-9 0,-2 0-2 16,-3-2 2-16,-1 1 10 0,-1-5 47 0,-3 3-68 15,-1-2 4-15,-3 0 1 0,2 0 14 0,-5-2 2 16,1 0-2-16,-4-2-10 0,0-1 26 0,-4 0-53 16,-1 0 52-16,-1-1-47 0,-1 0 36 0,-4 4 6 15,-1 0-36-15,-2 0 12 0,-1 0 23 0,-2-2-1 16,-1 2 10-16,-2 0 12 0,-2 0-31 0,-3-3 0 15,-2 0 0-15,-1 1 14 0,-2 1-4 0,-3 0-1 16,-1 1-2-16,-3-1-1 0,-1 2 49 16,-1 0-59-16,-5-1 48 0,0 1-58 0,-2 1 42 15,-1-2-57-15,-8-3 2 0,0 2 5 0,-3 2-6 16,7 4 9-16,-7-4 13 0,-3 4 0 0,5 3 3 16,-8-2 1-16,7 5 2 0,-11-3-1 15,1 3 1-15,5 3 1 0,-8 0 0 0,-4 1-1 16,-1 0 1-16,-1 3 0 0,0 2 1 0,7 1-7 15,-10 0-4-15,9 1 3 0,-11 1 15 0,8 2-10 16,-10 0 2-16,0 0 0 0,-1 0 8 0,0 3-2 16,-2-1 0-16,1-1-2 0,-1 2 0 15,0-2 1-15,1 1-3 0,0 0 2 0,2 1-2 16,-1-3 3-16,-1 1-1 0,2 1-1 0,0-1-1 0,0 1-27 16,-1-2 21-16,0 0 1 0,1 0 12 15,9 0-22-15,-10 0-26 0,1-2 50 0,0 2 7 0,11-1-6 16,-11 1 1-16,1-2-1 0,10 1-4 0,-11 0 16 15,2-1-62-15,-2 0 48 0,1-1-46 16,0 0 51-16,0 2-2 0,1-2-3 0,0 1-1 16,10 1-2-16,-1 0-13 0,-11 1 3 0,1-2 13 15,11 2-1-15,-11 0-52 0,10-1 53 0,-12 1-38 16,1 0 47-16,1 1-45 0,9-1 48 0,-10 0-46 16,10 0 47-16,1 0-2 0,-11 2-7 15,12-2-1-15,-3 0-2 0,-7 0-2 0,10 1-45 16,-1-1 51-16,1 0-47 0,0 0 39 0,-2 0-33 15,0 0 54-15,0 0-52 0,-10 0 39 16,11 0-44-16,-1 0 55 0,1 0-46 0,-1 0 46 0,1 0-6 16,0 0-25-16,-1 0 31 0,1-1-52 15,2 1 47-15,-4-2-47 0,-7 1 48 0,9-1-47 16,-9 1 48-16,0-1-49 0,10 0 39 0,-9 0-35 16,9 0 50-16,-1-1-7 0,2 2-10 0,-11-1 3 15,11-1 0-15,-2 5-2 0,-11-4-44 0,13 1 48 16,-11 0-46-16,-3-2 51 0,15 1-47 0,-13 1 43 15,10 1-42-15,-11-2 48 0,13 0-46 0,-2 1 48 16,-7 6-5-16,8-6-4 0,1 0-14 0,3-2 0 16,-3 2-30-16,0-1 51 0,1 1-57 0,1-1 49 15,-4 1-38-15,2 1 47 0,0-3-45 0,-2 1 45 16,2 1-46-16,-2 0 47 0,1-1-47 0,2 0 48 16,-1 0-48-16,0 0 46 0,0 1-3 15,2 0-48-15,-2 0 38 0,1 2-33 0,1-2 40 16,-1-1-44-16,0 0 56 0,-1 0-52 0,1 1 49 15,-2-2-50-15,-7 0 50 0,8 0-52 16,1 0 50-16,1 1-51 0,0-2 49 0,-1 1-49 16,2 0 20-16,-1 2-18 0,-1-2 52 0,2 1-52 15,-1 0 44-15,0 2-53 0,0 0 12 16,-1 0 3-16,0 1 4 0,-1 0 2 0,2 1 3 0,-2 1 1 16,1 0 3-16,1 1 46 0,1 1-54 15,0-1 11-15,1 0-6 0,1 2 46 0,-1 0-52 0,2-1-5 16,-1 1 4-16,1 1 12 0,0-1-1 0,0 0-5 15,1 0 0-15,-2 2 11 0,-8 1-2 16,10-1 1-16,-2 0 0 0,2 1-19 0,0 0 23 16,-7 3 45-16,9 0-56 0,1-3 47 0,0 3-52 15,0 0 47-15,0 1-52 0,3-1 19 0,0 2-22 16,0-1 41-16,2 0-35 0,0 0 45 0,2 1-54 16,-1-2 55-16,2 1-51 0,2-1 49 0,0 1-49 15,2 0 48-15,2 1-51 0,0-1 49 0,2-1-45 16,2 3 45-16,0-3-39 0,6-1-13 0,1 1 9 15,2 3 1-15,0-2-4 0,3 3 4 0,1 2 11 16,4 1 0-16,0 0-6 0,1 4 2 0,2-3 9 16,1 5-1-16,2-3 0 0,0 3-1 15,3 0 2-15,0 0-3 0,2 1 2 16,0-1 3-16,0 0-5 0,1-1 0 0,2 0-7 16,0 0 2-16,2-1 12 0,-1 0-5 0,1-1-5 15,0 2 1-15,1-4 6 0,0 4 1 0,0-2 42 16,1 0-51-16,2 3 45 0,0 1-51 0,0-4 2 15,0-2 3-15,0 0 0 0,4 4 2 0,-1-2 1 16,3 0-7-16,-4-4 2 0,4 2 12 0,0-1-4 16,-1-2-3-16,-1 0-3 0,1-1-15 0,2 3 29 15,1 0-1-15,-4-3-2 0,5 2 1 0,0 0-2 16,-1 0 1-16,1-1 1 0,-2-2-2 0,2 3-1 16,2 0-2-16,1 0 11 0,0 1-19 15,2-1 3-15,0 0 6 0,4-2 1 0,-1 0-8 16,2 0-19-16,0 0 33 0,3-2-2 0,0-1-2 15,1-2 0-15,1 0 0 0,0-2-4 0,3 1-3 16,-2-1-12-16,0 0-2 0,2 0-13 0,0 0-15 16,2-2-1-16,-2 0-21 0,1-1-16 0,1 1-17 15,1-1-15-15,0 1-79 0,0-3 51 16,3 3-55-16,0 0-4 0,0-2-106 16,-1 2-615-16,1-1-578 0</inkml:trace>
  <inkml:trace contextRef="#ctx0" brushRef="#br0" timeOffset="-175938.72">29561 13591 490 0,'0'0'473'0,"-25"5"-110"0,25-5-89 16,-27 1-59-16,27-1-47 0,-30 3-21 15,30-3-24-15,-33 2-39 0,16-1 9 0,-2 1-29 16,0 0 16-16,1-1-17 0,-1 1-2 0,1 2-3 16,0-2-7-16,-1 3-2 0,1-3 1 0,0 2-5 15,1 0-2-15,0-2-14 0,3 2 9 0,14-4-4 16,-25 6-6-16,25-6-3 0,-17 4-3 15,17-4-8-15,-15 4-4 0,15-4 16 0,0 0-29 16,-17 4 12-16,17-4-2 0,0 0 0 0,0 0 0 16,-13 4 2-16,13-4 24 0,0 0 9 15,0 0-2-15,0 0-31 0,-10 12 28 0,10-12-5 16,0 0-5-16,0 0 1 0,0 0-13 0,0 0 7 16,2 19 2-16,-2-19-1 0,0 0-6 0,0 0 7 15,0 0 2-15,8 15-1 0,-8-15 5 0,0 0-7 16,13 10 11-16,-13-10-1 0,17 8-1 0,-17-8-4 15,23 8 2-15,-9-4-2 0,1 0-4 16,2 0-3-16,1 0-6 0,1 2 13 0,3-1 6 16,-1 2-6-16,1-2 1 0,0-1-4 0,1 1 30 15,0 0-46-15,-2 0-1 0,2 0 3 16,0 0 4-16,2 0 2 0,-1 0 7 0,2 0 0 16,1-3-5-16,1 3-2 0,0-3-4 0,2 2 0 15,5-1-1-15,3-1-2 0,-1-1-4 0,2 0 15 16,0-1-14-16,-1 0 9 0,2-1-7 0,0 0 9 15,1-1-11-15,-1 2 21 0,0-2-26 0,-1 2 17 16,-7-1-10-16,0 1 12 0,0 0-15 16,-2-1 16-16,-1 2-17 0,-2-1 56 15,1 1-68-15,-2 0 18 0,-2 0-16 0,-2-1 16 0,2 3-17 16,-1-2 16-16,-1 2-16 0,-2-1 14 16,3 0-8-16,-1 1 11 0,1 0-20 0,-1 0 22 15,1 0-16-15,-1 0 17 0,-2-1-18 0,4 0 21 0,-1 2-20 16,-1-2 32-16,2 2-34 0,0-2 24 0,0 1-20 15,-1 0 19-15,2 0-23 0,-1 0 21 16,0 0-1-16,1 0-4 0,-1 0 10 0,1 0-10 16,0-1-6-16,-1 2 2 0,1-1-2 15,-1 0 2-15,-1-1 0 0,1 2-1 0,0-2 10 16,-2 1-11-16,2 0 5 0,-4-2-27 0,5 2 32 16,-3 0-26-16,2 0 33 0,-6-1-30 0,6 3 32 15,1-4-32-15,-1 2 36 0,1 1-31 0,-1-2 35 16,-2 1-32-16,-2 0 31 0,3 0-34 0,0 1 51 15,-1-1-23-15,3 0 10 0,-2 0-14 0,0-1 1 16,2 2-3-16,-1-2 1 0,1 0-3 0,1 0 38 16,1 0-46-16,-2 0 1 0,3 0 1 15,-1-2-1-15,3 1 1 0,0-1 5 0,0 0-5 16,2 0 6-16,1-1 8 0,4 1 8 0,1-3 1 16,-1 1-2-16,-7 1 0 0,9-1-1 0,-1-1-3 15,-9 1 18-15,2-1-30 0,-1 2 19 0,1-1-24 16,-2-2 20-16,0 4-24 0,-1-2 19 0,0 0-22 15,0-1 18-15,0 2-22 0,-1-1 21 0,-2 0-22 16,2 0 22-16,-3 1-24 0,1-1 21 0,0 0-22 16,-1 2 21-16,0-1-21 0,0-2 21 0,0 1-21 15,-3 2 27-15,0-1-17 0,2-5 13 0,-2 6-16 16,-1-1 12-16,0 1-15 0,0-2 11 0,0 1-14 16,0 0 14-16,0 0-20 0,-2 0 18 0,0-1-17 15,0 1 16-15,-18 1-16 0,30-2 18 16,-30 2-18-16,29 0 21 0,-29 0-15 0,25-2 11 15,-25 2-13-15,21-2 13 0,-21 2-16 0,0 0 1 16,22-2-37-16,-22 2 6 0,0 0-49 0,0 0 15 16,21-1-16-16,-21 1-98 0,0 0-73 0,0 0-45 15,0 0-91-15,0 0 0 0,0 0-110 16,0 0-519-16,-6-13-762 0</inkml:trace>
  <inkml:trace contextRef="#ctx0" brushRef="#br0" timeOffset="-174919.85">24326 14752 627 0,'-25'-1'463'0,"25"1"-88"16,-21-2-96-16,21 2-56 0,-20-2-32 0,20 2-29 15,-20-1-31-15,20 1 10 0,-16-3-34 0,16 3 9 16,0 0 52-16,-20-4-97 0,20 4 35 16,0 0 40-16,-17-4-70 0,17 4 41 0,0 0-75 15,0 0 49-15,0 0-70 0,-16-2 46 16,16 2-64-16,0 0 60 0,0 0-59 0,0 0 71 16,0 0-56-16,0 0 2 0,0 0 10 0,26-1 3 15,-26 1-7-15,30 0 5 0,-11 1 37 0,6 0-44 16,2 0 45-16,1 3-42 0,7-2 55 0,2 4-37 15,1-4 30-15,6 3-10 0,-2-2-32 0,6-1 21 16,-1 3-29-16,5-3 9 0,1 1-6 0,4-1 17 16,8 0-1-16,0 1 8 0,-10-2 3 15,0 1-6-15,15-2-5 0,-16 0 2 0,1 1-5 16,2-2-1-16,10 1-13 0,-12 0 0 0,10-3 12 16,-10 0 3-16,-2 2-4 0,-1-3-2 15,-1 2-7-15,-1 0-7 0,-2 0 0 0,-3-1 2 16,-2 2 20-16,-3 0-41 0,-1-1 1 0,-7 1 25 15,-1 1-32-15,-5 0 2 0,1-2-1 0,-6 2-2 16,1 0 2-16,-22 0 6 0,29 2-13 0,-29-2-8 16,22 0-6-16,-22 0 0 0,0 0-14 0,21 3-31 15,-21-3-39-15,0 0-49 0,0 0-98 0,0 0-16 16,2 16-94-16,-2-16-202 0,0 0-473 16,-17 10-790-16</inkml:trace>
  <inkml:trace contextRef="#ctx0" brushRef="#br0" timeOffset="-174408.82">26904 14280 1212 0,'-5'-15'537'0,"2"2"-48"0,3 13-153 16,-8-22-36-16,8 22-110 0,-7-16 21 0,7 16-82 16,0 0 50-16,-6-19-62 0,6 19 40 0,0 0-63 15,0 0 17-15,-6-15-48 0,6 15 24 0,0 0-52 16,0 0 36-16,0 0-48 0,0 0 41 15,0 0-7-15,0 0-4 0,0 26-19 0,4-10 6 16,-2 6-15-16,0 2-25 0,0 4 31 0,2-1-25 16,-1 8 0-16,-1-4-1 0,0 2-1 0,2 1 5 15,-1-1-8-15,-1 0-3 0,3-6-1 16,-3 1 5-16,0-1-1 0,1-2-9 0,1-2-52 16,-2-2-83-16,0-3-80 0,0-1-43 0,1-3-72 15,-3-14-243-15,4 17-312 0,-4-17-523 0</inkml:trace>
  <inkml:trace contextRef="#ctx0" brushRef="#br0" timeOffset="-173808.89">27137 14421 912 0,'9'-21'617'16,"-9"21"-74"-16,3-14-93 0,-3 14-105 0,0 0-68 15,6-15-61-15,-6 15-31 0,0 0-30 16,0 0-28-16,0 0-13 0,0 0-10 0,0 0-63 16,0 0 48-16,-4 15-69 0,4-15 46 0,-2 26-58 15,2-26 43-15,0 31-55 0,2-13 1 16,-2 1 1-16,4 3-1 0,-1-3 2 0,1-4-2 16,3 0 3-16,-1-2 3 0,4-4-1 0,-2 1 5 15,-8-10 3-15,23 8 4 0,-23-8 14 0,27 0 5 16,-8-6-3-16,0 0 2 0,-2-7-6 0,0 2-3 15,0-5-5-15,-3-1 30 0,-3-1-40 0,1-2 17 16,-4 1-22-16,-3 0 19 0,-3 2-22 0,-2 17-2 16,0-27 28-16,-4 14-7 0,-3-1-3 15,-1 3-6-15,-4 2-10 0,-1 2 4 0,-2 2-10 16,-2 2-5-16,-1 3-10 0,0 0-6 0,-2 1 3 16,20-1-40-16,-29 4-92 0,29-4 17 15,-17 2-64-15,17-2 37 0,0 0-34 0,0 0 42 16,0 0-19-16,14-12 10 0,4 5 30 0,2-5 22 15,5 1 19-15,4-3 57 0,-1 0 36 0,1 1 73 16,-2 2-36-16,-6 4 47 0,-2 0-43 0,-4 2 61 16,2 1-41-16,-17 4 65 0,22-7-46 0,-22 7 70 15,15-4-42-15,-15 4 73 0,0 0-41 16,17 2 29-16,-17-2-21 0,0 0-19 16,13 15-25-16,-13-15-8 0,6 18-27 0,-6-18-5 15,5 25-9-15,-2-8-16 0,1-1-3 0,-2 5-9 16,3 1 5-16,-1 0 9 0,-2-2-20 0,5-1 0 0,-3 2-6 15,3-2 0-15,-2-1-3 0,1-3-2 16,-1 0-3-16,1-3 3 0,1 1-14 0,-7-13 10 16,11 19-22-16,-11-19-45 0,7 14-30 0,-7-14-28 15,0 0-26-15,9 12-60 0,-9-12-34 0,0 0-13 16,0 0-35-16,0 0-206 0,3-21-399 0,-6 7-526 16</inkml:trace>
  <inkml:trace contextRef="#ctx0" brushRef="#br0" timeOffset="-173511.88">27411 14187 960 0,'-13'-13'647'0,"13"13"-80"0,-12-9-151 16,12 9-76-16,0 0-104 0,-10-8 6 0,10 8-87 16,0 0 26-16,0 0-66 0,-10-10 39 15,10 10-43-15,0 0 24 0,0 0-35 0,0 0 3 16,10-10-42-16,-10 10 10 0,0 0-39 0,22-6 15 15,-22 6-21-15,22-4 8 0,-22 4-20 0,27-5 7 16,-9 3-12-16,0-2 5 0,-2 3-9 0,4 0 10 16,-4-4-15-16,2 4 15 0,-1-1-18 0,0 1 14 15,-17 1-7-15,29-3 5 0,-29 3-18 0,24-4 18 16,-24 4-14-16,18-1 13 0,-18 1 15 0,0 0-20 16,23 1-23-16,-23-1 0 0,0 0-46 15,19 0 8-15,-19 0-85 0,0 0 0 0,0 0-93 16,0 0-3-16,17 4-90 0,-17-4-238 15,0 0-326-15,0 0-523 0</inkml:trace>
  <inkml:trace contextRef="#ctx0" brushRef="#br0" timeOffset="-163191.73">30644 15006 482 0,'0'0'515'0,"0"0"-180"0,0 0-46 0,0 0-104 16,0 0 15-16,0 0-92 0,0 0 32 0,18 0-82 16,-18 0 47-16,0 0-74 0,0 0 51 0,0 0-68 15,0 0 53-15,0 0-59 0,0 0 54 0,15 3-66 16,-15-3 60-16,0 0-62 0,0 0 63 0,0 0-60 16,0 0 68-16,0 0-46 0,0 0 47 0,0 0-24 15,0 0 39-15,13 7-19 0,-13-7 26 16,0 0-21-16,0 0 11 0,0 0-7 0,0 0 11 15,0 0-14-15,0 0 10 0,0 0-13 16,0 0 3-16,0 0-10 0,0 0-14 0,0 0-2 16,0 0-14-16,0 0 5 0,0 0-11 0,0 0-1 15,0 0-6-15,0 0 8 0,0 0 0 0,0 0-3 16,-18-1-3-16,18 1-2 0,0 0-2 0,-17-7 0 16,17 7-5-16,-15-7 0 0,15 7-5 15,-19-10 4-15,19 10 1 0,-20-8-6 0,7 2-1 0,0 1 4 16,-1-3-4-16,1 2 2 0,-3 0 0 0,2-1 0 15,-2 0 7-15,0 0-7 0,-3-1-1 16,1 1 1-16,-1-1 5 0,-1 1-5 16,0-1 4-16,-1 1 1 0,-1 0 3 0,0-1 6 15,-1-1-7-15,-2 1-1 0,1 0 2 0,-5-2-5 16,1 1-2-16,-1 0 1 0,4 1-1 0,0 2 7 16,-1-2-10-16,2 2 33 0,-2-1-40 0,2 3 0 15,-1-3 2-15,0-1-1 0,1 2 2 0,-1 0-1 16,2 1 11-16,0-1-11 0,-2 2 3 0,2-1 3 15,0 0-3-15,0 0 1 0,-1 1-1 0,0 0 1 16,3-1-1-16,-4 1 49 0,2-1-59 16,-1 2 5-16,1-1 2 0,-1 1-1 15,0-1 0-15,-2 1 3 0,1-1-1 0,1 1 8 16,-1-1-9-16,1 1 2 0,-1 0-1 0,0-1 5 16,1 0-4-16,-2 0 1 0,1-3-2 0,-1 3 3 15,1 0-3-15,0-2 4 0,1 2-3 0,-3-3 6 16,1 3-6-16,0 0 2 0,-1-1-3 0,0 0 4 15,1 1-4-15,-1 1 4 0,-1-1-5 0,-1 1 6 16,0 2-3-16,0-3 3 0,0 2-4 0,-1 0 4 16,1 0-3-16,-2 0 9 0,2 1-10 0,0 0-2 15,-1 1 0-15,0 0 8 0,1 2-7 16,-1 0 5-16,0-1-4 0,1 2 2 0,0-1-2 16,2 3 2-16,-8 1-3 0,3 0 7 15,-1 1-7-15,1 0 3 0,0 1-3 0,2 1 3 16,0-1-3-16,6-1 4 0,0 1-6 0,0 1 5 15,1-2 0-15,-2 2 1 0,5 0-2 0,-3-1 2 16,1 2-2-16,3 0 8 0,-2-1-10 0,2 1 1 16,0 0 0-16,2 1 5 0,0-1-7 0,1 1 3 15,3-4-1-15,1 2 0 0,1 0-1 16,2-1-4-16,-2 1 9 0,2 2-2 0,1-2-1 16,-2 2 0-16,3 1 1 0,-1 3-1 15,1-3 5-15,-1 1-7 0,2-1 0 0,1 1 2 0,-1-1 2 16,2 2-1-16,4-14 43 0,-5 24-53 0,5-24 2 15,-5 25 1-15,5-25 2 0,0 27-2 16,0-27 4-16,6 29 3 0,-2-14-3 0,0 0 1 16,3-1 0-16,-1 3 0 0,4-1-3 0,0-2 5 15,-1 1-4-15,1-1 5 0,-1-3 0 0,1 2-1 16,0-2 0-16,-1-1-1 0,-1 2 1 0,1-1-2 16,1-1 2-16,-1-2-2 0,-1 5 7 0,0-4-7 15,2 2 2-15,-2-2-1 0,0 1 1 16,2 1-1-16,-2-1 49 0,3 5-62 0,-1-1 9 15,0 2-1-15,-1 0 44 0,2 0-51 0,-3 0 3 16,3 0 2-16,0-2 7 0,-1 3-5 0,1-5 0 16,0 3 2-16,0-1 3 0,-2-2-3 15,3 2 2-15,-3-3 0 0,1 0 0 0,2 1-1 16,1-1 1-16,-2 0 3 0,0-1 2 0,1-1-5 16,0 0 2-16,1-2 1 0,-1 1-2 0,3-1-1 15,0 0 2-15,4-1-3 0,-1 1 4 0,-2-2 1 16,1-3-2-16,1 2 0 0,0-3 0 15,1 2 0-15,2-1 6 0,-1 0-7 0,-2-2-2 16,3 2 6-16,-3-2-4 0,1 0 0 0,0 3 0 16,-1-3 0-16,2 2 7 0,-1-1-7 0,0 0-2 15,0 3 1-15,0-3 5 0,-1 0-5 0,1 1 2 16,0 1-1-16,0-2 2 0,1 2-3 0,3-2 3 16,1 2-4-16,-1 0 5 0,2-2-1 0,-2-1 0 15,3 1-1-15,-2-1-1 0,4 0 1 16,0 2 7-16,0-2-10 0,0 0 3 0,1 0 0 15,-1-2 0-15,2 1-1 0,-3 1 2 16,2 0-2-16,0 0 6 0,0 0-6 0,1-1 4 16,-2 1-5-16,0 0 7 0,1-1-8 0,-1 1 3 15,0 0-1-15,0 0 0 0,1 0-1 16,-1 0 3-16,-1 0-5 0,2 1 7 0,-1-1-3 0,0 0 1 16,0 1-2-16,1-1 2 0,-3 0 3 15,2 1 1-15,-1 2-11 0,-1-1 6 0,0 0-1 16,-1 0 0-16,0 1-2 0,-1-1 4 0,0 1-3 0,-2 2 8 15,1-2-6-15,-1 0-2 0,-1 1 4 16,-2-1 1-16,0 0-7 0,-1 0 4 16,1 0 0-16,0 0 1 0,0-1-3 0,0 0 1 15,0 0 0-15,0 0 5 0,1-2-9 0,-2 0 7 16,1 0-3-16,-1 0 1 0,2-2 0 0,-1 2 2 16,-1-2-5-16,-1 0 6 0,0 1 0 0,-17 1-1 15,31-6-3-15,-31 6 3 0,27-4-3 0,-27 4 9 16,26-4-16-16,-26 4 11 0,25-6-1 0,-25 6 0 15,24-6-2-15,-24 6 4 0,22-8-4 0,-22 8 10 16,23-8-8-16,-23 8 0 0,24-8 1 16,-24 8 1-16,24-11-2 0,-24 11 0 15,22-10 0-15,-22 10 43 0,21-11-45 0,-6 5-7 16,-15 6 0-16,20-9 6 0,-20 9-3 0,19-10 1 16,-19 10 1-16,16-7 1 0,-16 7 7 0,15-8-5 15,-15 8 0-15,14-7 3 0,-14 7 1 0,14-8 3 16,-14 8 0-16,12-8 1 0,-12 8-2 0,14-9 7 15,-14 9-10-15,14-9-2 0,-14 9 4 0,13-10 21 16,-13 10-31-16,14-9 2 0,-14 9 30 0,13-10-25 16,-13 10 21-16,13-9-32 0,-13 9 34 0,11-10-29 15,-11 10 35-15,10-11-31 0,-10 11 36 16,9-10-33-16,-9 10 12 0,10-11-9 0,-10 11-1 16,7-13 1-16,-7 13-3 0,8-12 1 15,-8 12-2-15,6-16 0 0,-6 16 10 0,7-20-12 16,-7 20 0-16,8-20 0 0,-8 20-1 0,7-23 1 15,-1 10-1-15,-1 0 0 0,-1 0 0 0,1 0 10 16,1-1-10-16,-1 2 0 0,-5 12 5 0,9-23 1 16,-9 23 9-16,5-19 8 0,-5 19 0 0,7-21 11 15,-7 21-14-15,4-19 1 0,-4 19-2 16,1-19-24-16,-1 19 25 0,-1-21-35 16,1 21 36-16,-4-23-30 0,4 23 38 0,-3-27-43 15,-1 11 33-15,1 2-30 0,-1-2 29 0,1-1-33 0,-1 2 30 16,0 1-29-16,1-1 38 0,-1 1-41 0,4 14 34 15,-7-27-32-15,3 13 28 0,4 14-29 16,-10-24 32-16,4 14-28 0,0-4 29 0,-3 3 8 16,0 0-15-16,0 1-26 0,0-2 32 0,-5 0-27 15,0 2 27-15,-1-1-31 0,-1 2 32 0,-1-1-31 16,-1 0 41-16,0 3-43 0,-1-2 37 0,-1 0-36 16,-2 0 30-16,2 0-32 0,0 2 31 15,-2-1-29-15,-1-2 28 0,1 2-17 0,0-1 21 16,-1 1-35-16,1 0 31 0,-1 0-31 0,0 1 30 15,-1 3-30-15,2-2 26 0,-3 2-22 0,-2-1 9 16,0 3-60-16,-3 2-17 0,-8 0-24 16,-1 3-31-16,-4 1-35 0,-1 2-38 0,-3 0 28 15,0 0-77-15,-12 4 21 0,8-5-180 0,-10-1-483 16,1 4-535-16</inkml:trace>
  <inkml:trace contextRef="#ctx0" brushRef="#br0" timeOffset="-160728.28">30729 16547 381 0,'0'0'486'15,"0"0"-123"-15,0 0-60 0,0 0-68 16,-11 8-30-16,11-8-23 0,0 0-13 0,0 0-23 16,0 0-31-16,0 0-16 0,0 0-16 0,0 0-15 15,0 0-10-15,0 0-16 0,0 0-1 0,0 0-3 16,0 0-20-16,0 0 3 0,0 0 1 0,0 0 6 15,0 0-1-15,0 0 5 0,0 0 14 0,0 0 4 16,9 16-7-16,-9-16 7 0,0 0 5 0,23 2 12 16,-23-2 18-16,28 2 0 0,-7-1-4 0,4-1 7 15,3 0-24-15,2 0 22 0,2 0-37 16,6 1 24-16,1-1-31 0,1 2 22 0,3-1-28 16,-2 0 14-16,2-1-30 0,-1 2 41 0,0 1-37 15,1-2 0-15,-1 2 34 0,0 0-36 0,0-1 37 16,0 1-40-16,1-2 34 0,0 4-44 15,0-4 37-15,1 0-41 0,0 2 35 0,1-1-41 16,0-1 35-16,1 1-38 0,-1-1 36 0,2 1-38 16,-1-1 36-16,-2 0-35 0,0 1 37 0,1 0-39 15,-1 0 42-15,-1 2-40 0,-1-2 41 0,-1 2-40 16,0-1 39-16,-1 1-39 0,-2-1 37 16,-1 0-42-16,-1 0 40 0,-6 1-5 0,-1-3-2 15,0 3-5-15,0-2-3 0,0 1 0 0,-2-1 0 16,1 0-7-16,-1 0 2 0,0-2-2 0,-1 0-1 0,0-1-2 15,-1-1 0-15,1 1-5 0,-1-2 1 0,0 1 0 16,-3-2-39-16,1 1 44 0,-1 0-40 16,-3 0 69-16,-2 1-61 0,-1-1 43 0,1 1-46 15,-17 2 46-15,26-5-49 0,-26 5 40 0,22-4-51 16,-22 4 38-16,18-3-11 0,-18 3-15 0,0 0-2 16,20-5 2-16,-20 5 1 0,0 0-3 0,0 0-2 15,18-3-7-15,-18 3-8 0,0 0-11 0,0 0-12 16,0 0-18-16,0 0-24 0,0 0-29 0,19-1-42 15,-19 1-41-15,0 0-36 0,0 0-8 0,0 0 5 16,0 0-97-16,0 0-436 0,-20 3-345 16</inkml:trace>
  <inkml:trace contextRef="#ctx0" brushRef="#br0" timeOffset="-159544.27">24488 17124 233 0,'0'0'552'15,"0"0"-186"-15,-18-5-69 0,18 5-83 0,0 0-33 16,0 0-35-16,-17-4-26 0,17 4-24 0,0 0-20 15,0 0-15-15,0 0-14 0,0 0-9 0,-16-3-5 16,16 3-6-16,0 0-6 0,0 0-3 16,0 0-3-16,0 0-2 0,0 0 13 0,0 0-6 15,0 0 49-15,0 0-55 0,0 0 57 0,0 0-49 16,0 0 54-16,11 7-45 0,-11-7 40 0,0 0-38 16,24 4 47-16,-24-4-37 0,23 6 31 0,-7-4-13 15,-1 4 23-15,6-1-23 0,-1 2 13 0,2 0-25 16,2-1-12-16,0 3-6 0,6 0-6 0,1 0 1 15,0 1-1-15,3-1 8 0,-1 0-1 0,3 1 1 16,2-1 9-16,3-1 7 0,1-1 1 16,4-2 5-16,3 1-11 0,3-3-1 0,10 1-9 15,3-1 2-15,1-2 0 0,-10-1 1 0,13 0 2 16,2-2 2-16,-4 0-2 0,0 0 0 0,0 0-1 16,-1-1-7-16,-12 0-11 0,2 2 7 0,-2-2-17 15,-1 0 17-15,-1 0-18 0,-2 0 9 0,-1-1-14 16,1 1 10-16,-4 0 0 0,0-3-5 0,-4 2-1 15,1-1-1-15,-3 0-3 0,-2 0-1 0,-2 0-3 16,-2 0 3-16,-7 2-1 0,0-2-1 0,-2 2-23 16,-7 0-34-16,-2 0-24 0,-16 3-14 0,27-4-4 15,-27 4 4-15,20-3 5 0,-20 3-13 0,0 0-20 16,20-3-20-16,-20 3-25 0,0 0-4 0,0 0 4 16,14-4 6-16,-14 4-31 0,0 0-88 0,0 0-481 15,4-16-283-15</inkml:trace>
  <inkml:trace contextRef="#ctx0" brushRef="#br0" timeOffset="-152496">18814 15948 481 0,'0'0'537'0,"0"0"-148"0,0 0-90 16,0 0-68-16,0 0-44 0,0 0-45 0,0 0-9 15,0 0-20-15,0 0-13 0,0 0-22 0,0 0 4 16,0 0-16-16,0 0 0 0,0 0-9 0,0 0-9 16,0 0-10-16,0 0-21 0,0 0 14 0,0 0-8 15,0 0 4-15,0 0-6 0,0 0 6 16,0 0-3-16,0 0 0 0,0 0-4 0,0 0-1 16,0 0 3-16,15 6-4 0,-15-6-9 15,0 0 9-15,21 1-1 0,-21-1-1 0,19 1-13 16,-19-1 18-16,20 0-8 0,-20 0 6 0,25 2 0 15,-25-2-8-15,27 3 14 0,-27-3 5 0,28 2-1 16,-28-2-3-16,28 4-9 0,-28-4 8 0,32 4 4 16,-16-2 4-16,1 2 0 0,1-2 2 0,-1 0 1 15,2 1-6-15,1-1 0 0,2 0-9 0,2 0 6 16,0 0-5-16,-1-1 0 0,2 1 4 16,1-2-4-16,1 0 3 0,0 0 4 0,1 0-3 15,1-2-4-15,1 2 2 0,0-1 0 16,1 0 3-16,1 0 0 0,4-1 1 0,-1 0-1 15,-3 0 1-15,0 1 3 0,5-1-3 0,-5 1-5 16,-1 1 3-16,0-1-4 0,0 1-1 0,0 0-2 16,-2-2-3-16,1 2-1 0,-1-1 1 0,1 1-1 15,0 0-4-15,-2 0 4 0,0 1 26 0,-1-1-35 16,2 0 3-16,-1 0-3 0,-2 0 26 16,1-1-26-16,2 1 21 0,-1-1-32 0,0 1 28 0,-1-1-25 15,1 1 26-15,0 0-23 0,-1-1 24 16,-1 1-14-16,1-2 11 0,1 2-10 0,-1 0 13 15,-1 0-12-15,1 0 8 0,0 0-12 16,-1 2 8-16,-1-2-11 0,2 0 10 0,-1 0-2 16,2 0-8-16,-2 0 2 0,1 0 3 0,0 0-2 15,0 0 4-15,-3-2-3 0,4-1 3 0,0 1-4 16,1-1 2-16,0 1-8 0,1-3 8 0,-1 4 1 16,0-3 2-16,1 1 2 0,-1 0 2 0,0-1-4 15,0 0-2-15,-1 1 2 0,-1 0-3 0,2 1-5 16,-1-3 4-16,-1 3 0 0,0-2 1 15,2 1-2-15,-2-1-4 0,1 1 2 0,0-1 7 16,1-1-7-16,0 2 7 0,-2-1-8 0,1-1-7 16,1 1 8-16,-3 0 1 0,2-1-2 0,-1-1 3 15,0 1 0-15,0 1-1 0,-2 0 2 16,-1-1 6-16,-2 1-8 0,1 0-9 0,-2 1 12 16,-3 0-1-16,0 0 22 0,-2 1-29 0,1 0 23 15,0-3-31-15,-17 5 29 0,26-2-26 0,-26 2 20 16,27-4-27-16,-27 4 15 0,21-2-14 0,-21 2 25 15,20-4-27-15,-20 4 28 0,20-1-29 0,-20 1 1 16,19-2 3-16,-19 2 9 0,17-3-6 0,-17 3-7 16,0 0 32-16,21-2-28 0,-21 2 7 15,0 0-42-15,15-2 30 0,-15 2-42 0,0 0 35 16,0 0-55-16,0 0-11 0,17-3-19 0,-17 3-8 16,0 0-20-16,0 0-17 0,0 0-82 15,0 0 56-15,0 0-54 0,-14-9 34 0,14 9-29 16,-16-3-46-16,16 3-115 0,-24-6-467 0,9 2-443 15</inkml:trace>
  <inkml:trace contextRef="#ctx0" brushRef="#br0" timeOffset="-149308.89">19059 15952 135 0,'0'0'162'0,"0"0"41"0,0 0 4 16,0 0 19-16,-13 8 34 0,13-8 9 0,0 0-97 16,0 0 6-16,0 0-63 0,-15 7 18 15,15-7-25-15,0 0-28 0,0 0 6 0,-13 4-16 16,13-4-15-16,0 0-1 0,0 0 3 0,0 0-10 15,-18 3-3-15,18-3-8 0,0 0-5 0,0 0-18 16,0 0 20-16,-21 0-10 0,21 0 2 0,0 0-7 16,0 0 1-16,-17 0-2 0,17 0 4 0,0 0-1 15,0 0 17-15,-21-3-13 0,21 3 12 16,0 0 5-16,0 0-7 0,-20-4-4 0,20 4-4 16,0 0 3-16,-16-5-2 0,16 5 2 0,0 0-8 15,-17-6 8-15,17 6-1 0,-13-7-1 16,13 7-1-16,-14-7-3 0,14 7 51 0,-16-8-59 15,16 8 38-15,-17-8-43 0,17 8 54 0,-19-14-57 16,19 14 51-16,-19-12-59 0,9 5 47 0,-1-2-49 16,2-1 43-16,0 2-57 0,0-2 59 0,-1 0-58 15,3-2 59-15,-1 2-54 0,-1 0 53 0,2-2-64 16,0 0 62-16,0 1-55 0,1-2 0 0,-1-1 10 16,1 0 6-16,1 3 4 0,5 11 1 0,-11-23-7 15,5 6 7-15,2 3 1 0,-2 0-2 16,1-5-1-16,1-1 2 0,-1-1-1 15,1 1-2-15,-1-4 1 0,2 2-8 0,-1-2 11 16,2 2-2-16,-1-1-1 0,1 0-1 0,1 2 3 16,-1 1 47-16,1 1-54 0,1 0 51 0,-1 0-62 15,0 1 58-15,1 1-53 0,0 17 41 0,0-29-42 16,0 29 49-16,1-30-52 0,0 14 49 0,1-2-10 16,0 2-12-16,0-1 5 0,2-4-2 15,1 1-7-15,0 0-8 0,2-1 6 0,0 1-48 0,0 0 54 16,1 1-50-16,2-1 46 0,0 1-41 0,1 0 54 15,1 0-53-15,3-4 6 16,1 2 6-16,0-1 2 0,2 3 6 0,0-2 5 16,1 1-6-16,1 2 9 0,0-1 2 0,2 1 5 15,0 1 1-15,1 0-1 0,0-3 4 0,2 3 1 16,0 2 1-16,1-2-5 0,2 1 3 0,-1-1 1 16,1 2-1-16,2-1 0 0,-1 0-1 0,2 0-1 15,0 0-1-15,-1 1 33 0,0 1-48 0,1-1 52 16,-1 3-53-16,0 0 46 0,0 2-48 0,0-1 42 15,-2 0-45-15,-2 3 47 0,-1 1-50 0,1 1 48 16,-1 0-51-16,2-1 50 0,-1 3-47 0,1 1 45 16,0-2-45-16,-1 4 47 0,2-4-46 15,-1 4 34-15,0 0-33 0,1 1 45 16,1-2-40-16,-1 2 42 0,2 2-39 0,0-2 41 16,0 0-39-16,0 0 40 0,2 0-39 0,-1 1 34 15,5 0-40-15,1 2 42 0,-1 0-5 0,-1-1-4 16,1 2-30-16,-1 1 29 0,1-3-28 0,-1 3 11 15,2-2-7-15,-1 2 18 0,0-1-23 0,0 2 26 16,0-2-27-16,1 2 1 0,-2-2 3 0,0 1-1 16,2 1 7-16,-1 0-5 0,-1-2-2 0,0 3 4 15,1 0 1-15,-2 0-1 0,1 0 0 16,-2 1 0-16,0 0 1 0,0 1 16 0,1 1-19 16,-2 0 18-16,0 1-21 0,-1 1 4 0,0-2-3 15,1 0 2-15,-2-1 1 0,0 2 0 16,0 0 8-16,1-2-8 0,-1 1-3 0,-1 0 3 15,1-2 2-15,0 1-1 0,-5-2-1 0,0 0 1 16,1 1-1-16,-2-1 8 0,0 0-9 0,1 0-2 16,-2-1 8-16,-2 0-3 0,2 0-3 0,-2 1 2 15,-2-3-2-15,1 2 4 0,0 1 3 16,-2-2-6-16,-1 2 2 0,-2-1 5 0,0-2 17 16,0 2-21-16,1 1 19 0,-2 1-23 0,5 0 20 15,-3 0-15-15,2 1 5 0,-3-1-12 0,2 3 20 16,0-3-3-16,-3 0-5 0,2 1-1 0,-1-1-1 15,2 3-2-15,-4-4-6 0,-1 0 5 16,2 1-6-16,-1 1 6 0,-1-2 0 0,0 0 1 16,-1 1-3-16,0-1 1 0,-1 2 1 0,0-1-8 15,1 0 8-15,0 2 38 0,-2-2-46 0,1 0 1 16,-1 3 1-16,0-2 0 0,-9-9 3 0,16 15-1 16,-16-15-8-16,15 17 3 0,-5-8 3 0,-10-9 5 15,15 19-1-15,-15-19 1 0,16 18-1 16,-16-18 0-16,15 16 5 0,-15-16-6 0,14 16-12 15,-14-16 0-15,14 16-3 0,-14-16 26 0,15 16-24 16,-15-16 22-16,13 15-21 0,-13-15 20 0,11 14-18 16,-11-14 10-16,11 11-11 0,-11-11 16 15,10 12-11-15,-10-12 18 0,8 10-19 0,-8-10 18 16,9 12-19-16,-9-12 18 0,7 10-12 0,-7-10 4 16,7 12-11-16,-7-12 5 0,7 13-3 0,-7-13 4 15,6 12-1-15,-6-12 2 0,6 13 27 0,-6-13-26 16,5 14-8-16,-5-14 3 0,4 14 3 0,-4-14-1 15,4 14 2-15,-4-14 1 0,3 15-2 16,-3-15 8-16,4 14-6 0,-4-14-2 0,0 0 3 16,3 21 1-16,-3-21-1 0,0 0 1 0,1 19-1 15,-1-19 0-15,0 0 47 0,-2 21-55 0,2-21-2 16,-3 17 5-16,3-17 2 0,-5 16 0 0,5-16-1 16,-7 19 1-16,7-19 2 0,-7 19 7 15,7-19-9-15,-9 17 32 0,9-17-33 0,-7 14 0 16,7-14-1-16,-7 15 16 0,7-15-15 0,-8 13 15 15,8-13-10-15,-9 12 9 0,9-12-17 0,-10 15 18 16,10-15-13-16,-10 11 15 0,10-11-11 16,-13 14 12-16,13-14-10 0,-13 14 6 0,13-14-7 15,-13 13 2-15,13-13-1 0,-12 12 6 16,12-12 0-16,-11 11 0 0,11-11 0 0,-13 8 2 16,13-8-2-16,-10 10 1 0,10-10 11 0,-10 8-15 15,10-8-1-15,-12 7-7 0,12-7 10 0,-12 9 0 0,12-9 5 16,-15 7-2-16,15-7-1 0,-17 8-6 0,5-1 3 15,-1-1-1-15,-3-1-1 0,-2 2-3 16,-2 0 1-16,-1 2 0 0,-2 0-2 0,-5 1-8 16,-1 1-20-16,-1 0-7 0,-3 0-19 0,0-1-12 15,-1 0-61-15,-2-1 24 0,-1 0-94 16,1-2 11-16,-1-1-92 0,1-1-33 0,5-5-257 16,0 0-353-16,-1-2-567 0</inkml:trace>
  <inkml:trace contextRef="#ctx0" brushRef="#br0" timeOffset="-140540.9">15403 17166 456 0,'-10'-11'621'0,"1"1"-79"0,-3-1-113 15,3 3-43-15,9 8-83 0,-15-14-50 0,15 14-42 16,-10-8-20-16,10 8-30 0,0 0-16 0,-11-12-24 16,11 12-15-16,0 0-15 0,0 0 15 0,0 0-54 15,0 0-5-15,0 0 0 0,-6 14-11 0,12 0-4 16,0 3-6-16,2 2-4 0,1 1-9 0,1 2 2 15,0-3-9-15,1 1 6 0,1-2-7 16,-2 0-1-16,0-2 0 0,0-1-1 0,-3-4-1 16,-7-11 1-16,12 18-3 0,-12-18 6 15,9 13 21-15,-9-13 39 0,0 0 47 0,7 10 24 16,-7-10-29-16,0 0-16 0,0 0-16 0,0 0-5 16,-17-5-13-16,6-4-7 0,-3-2 0 0,0-2-4 15,0-1-1-15,-2 0-5 0,1-2-12 0,1 1-3 16,4-1-7-16,0 0-2 0,0 0 4 0,4-2-15 15,0 2-5-15,4-2-2 0,0-1 0 0,4 0-2 16,0-3-1-16,4 2-5 0,1-1-2 0,4 2 7 16,0 2-38-16,2 0-18 0,3 2-13 15,-2 2-12-15,5 3-6 0,-1 1-33 16,-3 5-35-16,3 1-34 0,-18 3-84 0,31 5-29 0,-15 5-50 16,-3-3-168-16,-1 7-418 0,-1-1-607 0</inkml:trace>
  <inkml:trace contextRef="#ctx0" brushRef="#br0" timeOffset="-140031.9">15613 17131 359 0,'0'0'626'0,"0"0"-109"0,0 0-160 0,-9 16-28 16,9-16-79-16,0 0-36 0,0 0-66 0,-7 15-3 16,7-15-39-16,0 0 4 0,0 0-33 0,0 0 13 15,0 0-27-15,3 18-10 0,-3-18 9 0,0 0-22 16,0 0 12-16,18 1-18 0,-18-1 3 0,18-7-7 15,-8 0 1-15,1-2 4 0,-11 9 7 0,17-20 6 16,-9 8 9-16,2 1 14 0,-3 0 28 0,-7 11-14 16,9-20 19-16,-9 20-11 0,6-17 17 15,-6 17-26-15,0 0 18 0,2-19-36 16,-2 19 16-16,0 0-29 0,-8-17 11 0,8 17-37 16,0 0 21-16,-16-5-37 0,16 5 26 0,-18 4-35 15,18-4 26-15,-22 13-12 0,12-4-1 0,-3 5-28 16,3 1 28-16,1 2-29 0,2 0 28 0,0 1-30 15,4-2 1-15,3-16 4 0,0 30 10 0,0-30-11 16,9 26-10-16,-3-12-13 0,2-3-13 0,1-1-10 16,2-2 2-16,-11-8-6 0,23 8 28 15,-23-8-16-15,27-2 10 0,-11-3 4 0,0-2 10 16,1-4-2-16,-1 2 10 0,-1-4 1 16,-2-1 9-16,0 0-2 0,-3 0 8 0,-1 3-5 15,-9 11 21-15,12-16 3 0,-12 16 12 0,8-15-9 16,-8 15 14-16,0 0-12 0,9-14 9 0,-9 14-20 15,0 0 13-15,0 0-18 0,9-13 10 0,-9 13 11 16,0 0-22-16,0 0-15 0,0 0 22 0,10 10-24 16,-10-10 18-16,7 19-16 0,-2-6 14 0,3 5-13 15,0 3 11-15,1-2-13 0,5 6 17 0,-1-1-15 16,-2-4-2-16,2-3-52 0,0-2-155 0,-1 1-71 16,2-4 4-16,0-3-15 0,-14-9-174 15,19 4-427-15,-19-4-536 0</inkml:trace>
  <inkml:trace contextRef="#ctx0" brushRef="#br0" timeOffset="-139540.87">15959 16887 951 0,'-14'-6'659'16,"14"6"-141"-16,-26-2-60 0,26 2-108 0,-21-5-54 15,21 5-53-15,0 0-53 0,-21-1-32 0,21 1-35 16,0 0-22-16,-13 7-23 0,13-7-13 0,0 0-9 15,4 18-16-15,-4-18-13 0,18 18 0 0,-4-8-10 16,3 1-6-16,-1-2-5 0,3 0 1 16,0-1-4-16,-3 2 6 0,2-3-9 0,-3 2-2 15,-1 0 2-15,-3-2-2 0,0 3 1 0,0-1 2 16,-2 3-1-16,-1 0 19 0,-1-2-24 0,1 3 3 16,-2-1 0-16,0 2 4 0,0-3-5 15,-6-11 3-15,10 21 33 0,-10-21-40 0,6 13-1 16,-6-13 3-16,0 0 0 0,8 16 17 0,-8-16-4 15,0 0 38-15,0 0 24 0,0 0 30 0,0 0 23 16,0 0 19-16,0 0 22 0,0 0-5 0,-4-25-7 16,-1 12-12-16,-1-2-18 0,-2-2-11 15,2 2-9-15,0 1-11 0,0 0-11 0,1 0-20 16,5 14-11-16,-9-19-13 0,9 19-5 0,-5-14-15 16,5 14-8-16,0 0-1 0,-3-18-2 0,3 18-5 15,0 0 4-15,8-17-10 0,-8 17-8 0,15-9-6 16,-15 9-6-16,20-6-6 0,-20 6 18 15,27-3-29-15,-27 3 18 0,28 3-23 0,-11 0 22 16,2 4-19-16,0 2 28 0,-1 3-14 0,1 6 20 16,-2 3-20-16,-1 3 28 0,-3 2-37 0,-2 0-28 15,-3-3-119-15,0-1-76 0,-2 1-60 0,-1-4-112 16,-2-1-37-16,-3-18-207 0,2 24-301 0,-2-24-679 16</inkml:trace>
  <inkml:trace contextRef="#ctx0" brushRef="#br0" timeOffset="-139259.91">16376 17026 1016 0,'-1'-22'677'0,"1"22"-109"0,-1-17-90 0,1 17-69 15,0 0-80-15,-2-17-27 0,2 17-72 0,0 0-7 16,0 0-66-16,0 0-24 0,0 0-24 0,0 0 5 16,0 0-49-16,5 22 12 0,-5-22-33 0,9 27 11 15,-1-10-39-15,1-2 23 0,-1-2-35 0,0-1 28 16,1-1-35-16,2-3 35 0,-11-8-37 0,18 11 33 15,-18-11-30-15,0 0-2 0,23 0 3 16,-23 0 6-16,15-10 17 0,-15 10 9 16,10-19 3-16,-10 19-2 0,5-26 25 0,-7 8-39 15,0-3-1-15,-3-1 4 0,-2-2-38 0,0 0-48 16,0 1-31-16,0 2-15 0,1 2-18 0,2 4-25 16,4 15-31-16,-9-22-69 0,9 22-22 0,-4-15-22 15,4 15 65-15,0 0-63 0,0 0-41 0,0 0-60 16,0 0-350-16,0 0-271 0</inkml:trace>
  <inkml:trace contextRef="#ctx0" brushRef="#br0" timeOffset="-138479.9">16529 16862 1057 0,'12'7'352'0,"1"0"-40"0,-13-7-98 0,20 11 31 0,-20-11-63 15,17 10 21-15,-17-10-54 0,13 8 3 0,-13-8-35 16,0 0 4-16,15 7-31 0,-15-7 21 0,0 0-16 16,0 0 22-16,17 5-14 0,-17-5 0 0,0 0-19 15,14-12-7-15,-14 12-10 0,9-15 1 0,-9 15 3 16,7-22-2-16,-7 22 57 0,5-20-27 0,-5 20 18 15,2-18 5-15,-2 18-20 0,-2-18 2 0,2 18-26 16,0 0 12-16,-6-19-31 0,6 19 20 0,0 0-16 16,-9-13-7-16,9 13-14 0,0 0-11 15,0 0-7-15,0 0-7 0,-20 4-3 0,20-4-5 16,-7 20-4-16,7-20 5 0,-5 27-9 0,4-10-12 16,1 2-21-16,2 0-19 0,0 3-14 0,3 0 25 15,1 0-6-15,1-1 24 0,1-1-20 16,0-2 31-16,1-4-23 0,1-2 29 0,-2-1-21 15,-8-11 27-15,15 14-1 0,-15-14-19 0,14 8 3 16,-14-8 7-16,0 0 2 0,16 4 5 0,-16-4 2 16,0 0 3-16,0 0 4 0,14-5 13 0,-14 5-13 15,0 0-1-15,0 0-3 0,7-13 1 16,-7 13-2-16,0 0-6 0,0 0-4 0,0 0-25 16,4-17 15-16,-4 17-36 0,0 0 25 15,6-15-13-15,-6 15-2 0,6-12-9 0,-6 12 15 0,6-15 1 16,-6 15 21-16,7-17-10 0,-7 17 13 0,5-19-6 15,-5 19 16-15,4-19-7 0,-4 19 6 16,3-17 8-16,-3 17 3 0,0 0 7 0,6-19-8 16,-6 19-4-16,0 0 1 0,3-14-3 0,-3 14-1 15,0 0 2-15,0 0-1 0,11-12 3 0,-11 12 5 16,0 0-4-16,22-1 2 0,-22 1 0 0,22 5-2 16,-22-5 0-16,27 9 0 0,-10-1 18 15,-1 2-9-15,1-1 9 0,-2 0-19 0,-1-1 16 16,-3 3-15-16,0-1 16 0,-3 0-19 0,0 2 16 15,-8-12-17-15,8 21 24 0,-8-21-29 0,5 21 19 16,-5-21-19-16,-3 20 17 0,3-20-19 0,-5 19 19 16,5-19-17-16,-7 15 3 0,7-15-5 15,0 0-9-15,-13 12-5 0,13-12-3 0,0 0 8 16,-14-8-11-16,14 8 16 0,-11-24-8 0,5 5 5 16,0-6-2-16,1-6-9 0,1-2 7 0,1-2 5 15,1 6 0-15,0 1 37 0,0 1-37 16,0 2 13-16,0 2-5 0,2 4 32 0,-1 3-29 15,1 16 42-15,-3-26-12 0,3 26 21 0,-3-19-3 16,3 19-4-16,0 0-3 0,-2-21-4 0,2 21-8 16,0 0-10-16,0 0 1 0,0 0-4 0,1-18-1 15,-1 18 1-15,0 0-1 0,10 11-2 16,-10-11-1-16,14 23-3 0,-3-7 2 0,0 3-3 0,3 6 8 16,1 5 4-16,-2 1 3 0,1 0-2 0,-1 0 1 15,1-2-3-15,0-1-3 0,0-5-3 16,-2-3 24-16,0-4-10 0,1-2-94 0,-2 0-58 15,0-7-35-15,-11-7-32 0,19 4-62 0,-19-4-93 16,18-10 34-16,-9 1-61 0,-4-7-127 0,-1 1-344 16,-2-3-437-16</inkml:trace>
  <inkml:trace contextRef="#ctx0" brushRef="#br0" timeOffset="-138336.91">17098 16714 434 0,'-9'-10'620'0,"-2"3"-55"0,11 7-134 0,-20-10 27 0,20 10-126 15,-14-6-8-15,14 6-95 0,0 0 0 0,0 0-59 16,-18 2 9-16,18-2-55 0,0 0-20 0,0 0-20 15,0 0-12-15,0 0-12 0,6 15-11 0,-6-15-10 16,20 0-77-16,-4-3-102 0,7-5-72 0,9-6-91 16,2-5-302-16,15-10-328 0,2-4-593 15</inkml:trace>
  <inkml:trace contextRef="#ctx0" brushRef="#br0" timeOffset="-137272.91">17822 16530 1012 0,'0'0'667'0,"-15"-9"-142"0,15 9-105 16,-12-9-112-16,12 9-60 0,0 0-50 0,0 0-35 15,-16 8-29-15,16-8-23 0,1 20 12 0,3-4-51 16,5 7 18-16,3 3-49 0,4 2-10 0,2 3-7 16,3 1 1-16,1 1-12 0,0-3-2 0,2-1-2 15,1-2-3-15,-2-4 2 0,0-3-13 16,-2-4-17-16,-3-3-47 0,-5-6 1 0,-13-7-26 15,20 5 5-15,-20-5-25 0,0 0 29 0,14-9-16 16,-14 9 36-16,-3-20-14 0,-4 2 39 0,-7-5 11 16,-3-2 4-16,-6-6-11 0,-8-8 33 15,-1 0-43-15,-2-2 9 0,1 2 15 16,-1 3 11-16,8 6 25 0,2 4 28 0,3 4 18 16,3 2-20-16,3 6 11 0,4 1-33 0,11 13 14 0,-12-17-21 15,12 17 22-15,0 0 9 0,0 0 6 0,1-18 5 16,-1 18 4-16,0 0 6 0,27 4 0 0,-13-1 7 15,5 5 3-15,-2 2 2 0,3 2 2 16,3 3-3-16,-2 1 2 0,0 3-2 0,-1-1 18 16,-3 4-35-16,1 0 19 0,-2 1-21 0,-1 1 6 15,-4-5-20-15,1 2-12 0,-3-2 0 0,0 0-6 16,-2-1-5-16,1-3-6 0,-3-1 0 0,-5-14 0 16,8 21-5-16,-8-21 4 0,6 14-5 0,-6-14 7 15,0 0 41-15,7 16 53 0,-7-16 35 0,0 0 30 16,0 0-29-16,0 0-28 0,0 0-19 0,0 0-7 15,0 0 0-15,0 0-10 0,0 0-5 0,-16-7-11 16,16 7-12-16,-7-12-36 0,7 12 23 0,-7-14-35 16,7 14 24-16,-3-15-33 0,3 15 26 0,0 0-32 15,3-20 28-15,-3 20-32 0,12-17 34 16,-12 17-36-16,18-11 30 0,-18 11-30 0,27-8 29 16,-27 8-27-16,30-1 28 0,-11 2-29 0,2 5 31 15,-1 0-3-15,1 7-2 0,2 6 2 0,-2 5 0 16,0 2 0-16,-3 2-1 0,-2 1-2 0,-1 1-2 15,-2-3-1-15,-2 0-18 0,-1-6-60 0,-1-2-42 16,1-2-107-16,-2-4-51 0,-1 0-25 0,-7-13 7 16,15 11-9-16,-15-11 17 0,0 0-50 0,24-10 90 15,-13 1-8-15,1-7 99 0,-1 2-20 0,1-3 86 16,-3 1-30-16,-2 2 83 0,0 2 22 0,-7 12 18 16,11-20 22-16,-11 20 20 0,8-15 23 15,-8 15 20-15,0 0 17 0,8-15 8 16,-8 15 1-16,0 0-9 0,0 0-6 0,6-11-7 15,-6 11-4-15,0 0-3 0,0 0-6 0,0 0-10 16,0 0-11-16,0 0-7 0,0 0-8 0,0 0-6 16,5-17-7-16,-5 17 1 0,0 0 5 0,1-17 6 15,-1 17 17-15,2-18 8 0,-2 18-1 16,1-27 12-16,-1 27 16 0,-1-25 19 0,1 25 16 16,-2-24-3-16,2 24-7 0,-7-22 9 0,7 22-38 0,-8-18 22 15,8 18-42-15,-9-17 22 0,9 17-44 0,-11-10 21 16,11 10-44-16,0 0 30 0,-13-8-48 0,13 8 26 15,0 0-36-15,-12 8 28 0,12-8-36 16,-7 16 30-16,7-16-34 0,-2 25 29 0,4-9-1 16,2 1-8-16,0 4-2 0,4-2-3 0,-1-1-1 15,4 0-6-15,-1-2-37 0,3-3-50 0,0 1-42 16,2-4-49-16,2-3-65 0,0-2-6 0,2-2-22 16,3-5-81-16,7-1-51 0,3-8-268 0,2-6-418 15,8-6-841-15</inkml:trace>
  <inkml:trace contextRef="#ctx0" brushRef="#br0" timeOffset="-136428.2">19263 16746 1082 0,'-7'-12'720'0,"-2"2"-189"0,9 10-53 16,-16-13-129-16,16 13-32 0,-12-7-80 0,12 7-18 16,0 0-60-16,0 0-6 0,-20 4-37 0,20-4-12 15,-7 21-13-15,7-21-17 0,-3 27-15 0,4-10 11 16,1 2-31-16,1 1-8 0,2 1-6 0,2-3 17 16,0 1-30-16,1-3 19 0,-1-4-27 15,2-1 0-15,-9-11 4 0,14 15 6 0,-14-15-1 0,15 7 21 16,-15-7 29-16,0 0 10 0,20-5 5 0,-20 5 9 15,14-17 6-15,-9 6 0 0,-2-6-4 16,0 2-4-16,-3-3-5 0,0 18-5 0,1-28-31 16,-1 28 27-16,-1-23-35 0,1 23 17 0,0 0-41 15,0-24 25-15,0 24-48 0,0 0 30 0,0 0-34 16,7-14 35-16,-7 14-5 0,0 0-5 0,21 9-16 16,-10-2-21-16,3-1-22 0,-1 3-19 0,1-1-17 15,0-2-19-15,1-1-22 0,-1-1-10 0,-14-4-6 16,24 4 8-16,-24-4 8 0,26-8 13 0,-14 1 12 15,0-5 14-15,0-3 17 0,-3-2 46 0,-2-4-28 16,-2 0 46-16,-3-4-28 0,-4-4 7 16,-4-6 3-16,-2-4 4 0,-1 1 7 0,-1 0 12 15,-1 2 18-15,0 4 12 0,-1 1 7 0,3 9 3 16,1 4 6-16,2 0 4 0,-1 6-6 0,7 12 16 16,-8-17-28-16,8 17-11 0,0 0-7 0,0 0-3 15,0 0-2-15,-6 17-4 0,6 1 2 16,3 4-2-16,3 1 4 0,1 8-1 0,1 0-14 15,1-1 4-15,1 1 0 0,1-2 6 0,0 0-6 16,-1-1 7-16,1-2 0 0,-2-5 1 0,0-2-4 16,0-2 1-16,-2-4-1 0,-7-13 0 0,10 19 2 15,-10-19 5-15,6 13 34 0,-6-13 47 0,0 0 31 16,0 0 12-16,0 0-1 0,0 0-3 0,0 0-37 16,12-7 20-16,-12 7-43 0,0 0 13 0,0-23-38 15,0 23 14-15,1-16-40 0,-1 16 22 16,0 0-38-16,4-21 28 0,-4 21-35 0,6-13 27 15,-6 13-29-15,11-8 24 0,-11 8-27 0,15-5 26 16,-15 5-30-16,19 0 29 0,-19 0-30 0,23 6 28 16,-10 0-36-16,0 1 16 0,1 0-21 0,-1 0-34 15,-1 2-6-15,2 3-20 0,0-1-33 0,-1 3-62 16,-3-6-105-16,0 2-118 0,-10-10-65 16,17 9-132-16,-17-9-509 0,0 0-861 0</inkml:trace>
  <inkml:trace contextRef="#ctx0" brushRef="#br0" timeOffset="-135590.71">19909 16736 452 0,'0'0'677'16,"0"0"-136"-16,0 0-100 0,0 0-61 0,0 0-83 16,5 13-62-16,-5-13-48 0,0 0-35 0,0 0-27 15,0 0-21-15,0 0-17 0,0 0-12 16,0 0-7-16,0 0 5 0,0 0-5 0,0 0-4 16,0 0-6-16,0 0-3 0,16-7-3 0,-16 7-1 15,7-15 5-15,-7 15 34 0,9-22-30 0,-6 7 22 16,1 0-21-16,0-1 6 0,-1 0-5 15,-1 0 8-15,-2 16-5 0,2-27 27 0,-2 27 20 16,0-23 7-16,0 23 5 0,-2-19-5 16,2 19-11-16,-5-15-19 0,5 15-15 0,0 0-16 15,-11-9-9-15,11 9-14 0,0 0-9 0,-20 13-5 16,12-4-30-16,1 6 25 0,-2 1-28 0,3 3 27 16,1 2-7-16,1 0-7 0,3 2-4 0,1-3-7 15,1 2-1-15,1 1-2 0,4-3 1 0,-1 3 2 16,4-4 1-16,1-2 0 0,1-1 2 0,1-2 0 15,2-3 4-15,-1-3-4 0,3-4-55 0,-16-4-21 16,30-1-15-16,-12-5-18 0,1-5-22 0,-1-2-17 16,2-4 0-16,-6 1 7 0,0-1 12 0,-2 3 53 15,-1 0-31-15,-4 3 62 0,3 1-33 0,-10 10 64 16,10-14-36-16,-10 14 44 0,8-9-14 0,-8 9 53 16,0 0-42-16,0 0 43 0,11-10-36 0,-11 10 43 15,0 0-27-15,0 0 0 0,0 0 2 16,0 0-3-16,0 0-2 0,0 0 0 0,9 10-3 15,-9-10 0-15,0 0-5 0,0 0 5 0,0 0 6 16,0 0 0-16,0 0 11 0,0 0 37 0,14-10-30 16,-14 10 34-16,7-18-4 0,-7 18-27 0,8-25 25 15,-4 10-18-15,-2-2 10 0,1 1 0 0,-3 16 16 16,3-26 15-16,-3 26-10 0,1-21 23 0,-1 21-24 16,0-18 31-16,0 18-10 0,0 0-10 15,-4-18-13-15,4 18-13 0,0 0-10 0,0 0-10 0,0 0-4 16,0 0-9-16,-21 7-32 0,21-7 30 15,-11 21-29-15,6-6 3 0,0 0 23 16,-2 5-31-16,4-3 28 0,0 0-4 0,2 1-2 16,0 0-1-16,2 1-1 0,0-2-2 0,2 1 1 15,0-2-2-15,3 0 2 0,0-2 2 0,1-3 2 16,-7-11 1-16,19 14 0 0,-19-14-1 0,21 2 3 16,-6-7-24-16,2-4 29 0,2-4-26 0,2-5 3 15,-3-3 2-15,1-4 4 0,-4-3-1 0,0-4 25 16,-3 0-33-16,-1-4 27 0,-1-1 3 0,-3-1-7 15,-2 1 3-15,-1-1-5 0,0 2 0 0,-4 2 1 16,-1 4 0-16,-3 1-1 0,1 4 10 0,-2 1 20 16,0 2 15-16,-2 3 14 0,-2 3 9 15,2 2-32-15,-1 5 28 0,-1-1-37 0,9 10 25 16,-13-11-41-16,13 11 29 0,0 0-14 0,-15 7-8 16,15-7-5-16,-7 22-2 0,4-5-8 0,3 8-3 15,1 2-1-15,4 9 0 0,0 1-29 0,2 1 37 16,1-1-35-16,3-1 31 0,2 0-27 0,3-3 28 15,2-1-29-15,3-5 31 0,3-2-57 0,0-5-49 16,6-3-111-16,2-4-61 0,0-6-20 0,-2-5-55 16,4-6-81-16,1-7-198 0,-3-3-558 15,1-3-923-15</inkml:trace>
  <inkml:trace contextRef="#ctx0" brushRef="#br0" timeOffset="-134827.74">18500 17752 638 0,'-14'6'421'0,"14"-6"-95"0,0 0-86 0,0 0-49 16,0 0-36-16,0 0-20 0,0 0-21 0,0 0 3 16,0 0 51-16,0 0-62 0,10-10 25 15,-10 10-50-15,26-11 18 0,-6 5-5 0,5 2 45 16,1 0-25-16,9-2 1 0,3-2-6 0,6 1 2 15,2-3 1-15,13-2-1 0,4-1 6 16,3-2-16-16,4-1 13 0,4-3-15 0,4 0-4 16,3-2-1-16,4-1-7 0,24-8-7 0,1 0-4 15,-2 1-15-15,3-1-6 0,-5 0-5 0,1 1-4 16,-1 0-4-16,0-2-5 0,1 1-5 16,-1-1-7-16,-3-1 6 0,-2 0-15 0,-18 7-3 0,-2-2-3 15,-1 0-2-15,-1 1 0 0,-2 1 0 16,-2 0-3-16,-4 3-1 0,-3 0 8 0,-3 2-30 15,-4 2-39-15,-7 3-30 0,-13 4-31 16,-3-1-42-16,-7 3-61 0,-9 3-2 0,-7 2-71 0,-15 4 52 16,0 0-44-16,0 0-30 0,0 0-69 15,0 0-428-15,-19 16-374 0</inkml:trace>
  <inkml:trace contextRef="#ctx0" brushRef="#br0" timeOffset="-134389.74">19051 17706 621 0,'-14'6'535'0,"2"1"-136"0,12-7-106 16,-17 10-61-16,17-10-51 0,-11 8-43 0,11-8-30 16,0 0-28-16,0 0-19 0,0 0-10 0,0 0-1 15,0 0 27-15,0 0 8 0,12 12 25 0,-12-12 17 16,30 0 1-16,-5-2 1 0,4-2 2 0,10-2 1 16,4-1-4-16,12-4-7 0,3-2-8 15,5-1 4-15,3-1-18 0,5-4 11 0,2-1-23 16,4-1 36-16,1-1-64 0,3-2-5 0,-3-2-4 15,25-7 1-15,-4 0-9 0,1-1-5 16,-1-3-4-16,3 3-5 0,-3-1 5 0,0 0-16 16,-2-3-1-16,-17 9-5 0,-1 1 0 0,19-7-1 15,-22 8-2-15,2 0-2 0,-2-1-1 0,2 3 8 16,-5 0-11-16,0 3-15 0,-4 0-29 0,-4 3-32 16,-2-1-19-16,-5 0-32 0,-5 4-35 0,-10 5-45 15,-4-1-39-15,-2 3-32 0,-4-1-45 0,-4 1-191 16,-7 3-364-16,-7-1-489 0</inkml:trace>
  <inkml:trace contextRef="#ctx0" brushRef="#br0" timeOffset="-117738.55">24875 18033 122 0,'0'0'723'0,"0"0"-320"0,0 0-5 15,0 0-129-15,-11-10 12 0,11 10-81 0,0 0 3 16,0 0-75-16,-9-11 19 0,9 11-38 15,0 0-2-15,-9-11-3 0,9 11-4 0,0 0-11 0,-9-14-15 16,9 14-6-16,0 0 10 0,-7-13-18 0,7 13 2 16,0 0-2-16,-9-16-1 15,9 16 2-15,-6-10 17 0,6 10-23 0,-9-11-8 16,9 11-10-16,-9-13 29 0,9 13-33 0,-9-12 3 16,9 12-7-16,-9-14-4 0,9 14 2 0,-14-14-10 15,14 14 0-15,-13-16 2 0,13 16 0 0,-14-14-6 16,14 14 7-16,-13-17-9 0,13 17 19 0,-17-16-16 15,17 16 10-15,-16-16-13 0,16 16 27 0,-19-16-20 16,8 8 11-16,-3 0-20 0,3 1 13 0,-1-1-14 16,-1 2 16-16,0-1-26 0,-2-1 13 15,2 1-15-15,-4-1 14 0,0-2-17 16,0 2 17-16,2-1-11 0,-4 0 8 0,3 0-17 16,-1-1 19-16,-2-1-15 0,2 3 15 0,-1-1-17 15,0 1 16-15,0 0-16 0,-2-1 26 0,2 1-27 16,-1 2 19-16,0 0-15 0,-1-1 15 0,0 3-15 15,0-2 15-15,-1 2-16 0,0-2 25 0,1 2 21 16,0 0-40-16,-2 0-17 0,2 0 6 0,1 1-1 16,-2-2 4-16,1 0 2 0,-2 1-1 0,1 0 8 15,4-1-5-15,-1 3-3 0,1-3 4 0,-2 1 3 16,0 2-2-16,2-1 1 0,-3 0 0 16,2 2 1-16,-1 0 5 0,0-2-5 15,0 2-1-15,0 0 2 0,1 0 3 0,-1 1-2 16,1 0 0-16,-1-1-1 0,0 0 0 0,0 0 7 15,0 0-12-15,-1 0 1 0,1 0 5 0,-1 1 0 16,-1-1-3-16,2-1 1 0,-1 0 1 0,0 2-2 16,2-1 6-16,-1-1-5 0,1 1-4 0,-1-1 2 15,0 2 3-15,1-1-2 0,18 1 1 0,-34 0 0 16,15-1 0-16,-1 1 5 0,20 0-6 0,-34 1-4 16,16 0 3-16,-1-1 5 15,0 3-3-15,2-1 0 0,-1-1-2 0,1 3 1 0,0-2 6 16,1 3-9-16,-1-2 1 0,1 1 2 0,0 0 4 15,1 1-5-15,-2 0 1 0,2 0 0 0,-2 1 0 16,-2 1 6-16,4-2-7 0,0 1 17 0,1 1-21 16,1-1 18-16,-2 0-18 0,3 0 12 15,0 1-13-15,-1 0 16 0,1 3-12 0,-2 2 12 16,-1 3-18-16,-1 1 16 0,2 0-3 0,0 1 0 16,2-1-2-16,0 0 0 0,1-1 7 0,0 1-12 15,0 0 4-15,2-2-2 0,0 1 1 16,0-2 0-16,2-1-2 0,-1 2 1 0,2-1 0 15,-2-1 9-15,2-1-9 0,6-11-2 0,-10 21 1 16,10-21 1-16,-9 18-9 0,9-18 9 0,-7 16-1 16,7-16 2-16,-7 16 5 0,7-16-6 15,-4 15-1-15,4-15 1 0,-5 19 0 0,5-19 0 16,-3 18 30-16,3-18-36 0,-3 16 8 0,3-16-6 16,-2 17 1-16,2-17-12 0,-3 19 16 0,3-19-15 15,0 0 17-15,-3 23-14 0,3-23 25 0,0 0-26 16,-2 20 17-16,2-20-16 0,0 0 18 15,-1 20-17-15,1-20 15 0,0 0-13 0,1 20 15 16,-1-20-11-16,0 0 12 0,3 23-15 0,-3-23 14 16,5 15-16-16,-5-15 16 0,5 16-15 0,-5-16 4 15,7 18 3-15,-7-18 44 0,9 19-60 0,-9-19 12 16,10 22-1-16,-4-10 0 0,0 1 0 0,0 1 17 16,1-1-17-16,1 0 24 0,0 0-28 15,1 2 19-15,1 1-16 0,1-3 16 0,0 2-17 0,1 0 16 16,-1-2-15-16,2-1 23 0,2 1-27 15,-1-1 21-15,2-1-18 0,0 1 17 16,2-2-17-16,-1 2 16 0,0 0-16 0,1 0 15 16,1-2-10-16,0 4 11 0,1-3-19 0,-1 1 21 15,2-1-4-15,0 2 1 0,-2-2-2 16,1 1 0-16,1 0 5 0,-1-2-24 0,2 0 22 16,0 1-4-16,-2-1 0 0,1-1 0 0,0-1 0 15,0 2-1-15,1-3 0 0,0 1-8 0,-1-1 14 0,1-1-18 16,1 0 20-16,1 0-18 0,-2 1 19 15,1-3-16-15,0 1 21 0,1-2-9 0,-2 2 17 16,2-1-25-16,0 1 25 0,-1-2-21 0,-1 1 23 16,2 0-26-16,-1 0 26 0,0 0-28 15,-2 1 32-15,3-2-33 0,0 1 31 0,-1-1-33 16,-1-1 27-16,2 3-29 0,0-4 30 0,1 1-30 16,0 0 42-16,-1-1-44 0,2 1 35 0,-1-4-35 15,1 2 36-15,0-2-35 0,-2 0 36 0,1 1-35 16,1-3 33-16,-1 2-26 0,-2-2 23 0,-1 1-36 15,1 0 36-15,-1-1 7 0,-4 1-17 0,1 1-34 16,-1 0 37-16,-2-2-36 0,2 2 46 16,-2-1-39-16,1 0 28 0,-17 3-34 15,27-4 35-15,-27 4-33 0,25-6 35 0,-25 6-35 16,27-5 44-16,-27 5-45 0,26-5 6 0,-26 5 1 16,25-7 5-16,-25 7 0 0,25-7 2 0,-11 3 3 15,0-1 0-15,0 0 11 0,1 0-10 0,-2 0 0 16,2 0 0-16,-2-1 1 0,-1-1-1 0,2 0 2 15,-14 7-2-15,22-10 2 0,-22 10 7 0,20-10-9 16,-20 10 1-16,19-12-1 0,-19 12 0 0,18-10 0 16,-18 10 0-16,17-11 0 0,-17 11 28 0,15-14-32 15,-15 14 2-15,15-13-2 0,-15 13 3 16,14-16 0-16,-14 16-1 0,14-17 2 0,-14 17-1 16,12-17 11-16,-12 17-19 0,13-18 10 15,-13 18-1-15,11-19 1 0,-11 19-1 0,11-19 0 16,-11 19 0-16,12-21 1 0,-12 21 9 0,9-17-10 15,-9 17 3-15,9-18-3 0,-9 18 1 0,9-15 2 16,-9 15 0-16,7-14-17 0,-7 14 23 0,6-15-11 16,-6 15 10-16,6-16-20 0,-6 16 22 0,7-17-14 15,-7 17 14-15,6-21-16 0,-6 21 16 0,8-21-3 16,-8 21 12-16,4-25-16 0,-4 25 3 0,7-23 37 16,-7 23-44-16,3-23 0 0,-3 23 5 15,3-23 3-15,-3 23 1 0,3-23 2 0,-3 23 5 16,1-20 12-16,-1 20 21 0,-1-21-33 0,1 21 23 15,-3-25-35-15,3 25 33 0,-4-26-37 16,2 11 32-16,-1-1-34 0,-1 0 30 0,1-1-29 0,0 2 29 16,-3-3-41-16,0-1 31 0,-2 1-30 15,-1-1 31-15,2 2-32 0,-3 0 33 0,2 1-34 16,1 1 33-16,-2 0-34 0,0 1 38 0,0 2-41 16,0-1 32-16,-1 2-36 0,0 0 18 0,0 0-48 15,-2 1-16-15,2 2-27 0,-1-2-18 0,-1 2-41 16,0 0-48-16,-2-1-39 0,1 3-105 15,0-1 46-15,-2 1-88 0,0-3-184 0,1 4-294 16,1 0-475-16</inkml:trace>
  <inkml:trace contextRef="#ctx0" brushRef="#br0" timeOffset="-116399.96">29813 18255 1018 0,'0'0'620'16,"0"0"-144"-16,0 0-62 0,-7-13-107 0,7 13-55 0,0 0-31 0,0 0-22 0,0 0-20 0,0 0-24 16,-7-11-19-16,7 11-38 0,0 0 0 0,0 0-9 15,0 0 12-15,0 0-20 16,0 0 30-16,0 0-41 0,0 0 38 0,0 0-50 15,15-6 43-15,-15 6-44 0,0 0 4 0,15 6-1 16,-15-6-5-16,0 0-2 0,11 11-1 0,-11-11 0 16,9 10 3-16,-9-10 25 0,7 11-38 0,-7-11 28 15,0 0-45-15,3 24 22 0,-3-24-35 0,-9 21 19 16,1-6-27-16,-1-1 25 0,-3 3-52 0,-1-4-24 16,2 1-112-16,-3-1-59 0,3-5-72 0,0 0-97 15,11-8-38-15,-15 4-161 0,15-4-434 0,0 0-756 16</inkml:trace>
  <inkml:trace contextRef="#ctx0" brushRef="#br0" timeOffset="-113236.89">17956 18189 683 0,'0'0'513'0,"-5"-12"-123"0,5 12-92 0,0 0-50 16,0 0-32-16,-6-13-25 0,6 13-36 0,0 0-23 15,0 0-16-15,0 0-10 0,0 0-17 0,-5-12-11 16,5 12-11-16,0 0-7 0,0 0-11 0,0 0-2 15,0 0-6-15,0 0-7 0,0 0-6 0,0 0-4 16,0 0-3-16,0 0-4 0,0 0-2 16,0 0-1-16,0 0-4 0,0 0 2 0,0 0-2 15,0 0 1-15,0 0-2 0,0 0 3 16,-6-13-2-16,6 13 0 0,0 0-1 0,0 0 1 16,0 0 0-16,0 0-2 0,0 0 0 0,0 0 0 15,0 0-1-15,0 0-1 0,0 0-2 0,0 0-1 16,0 0-1-16,0 0 1 0,0 0 0 0,0 0 1 15,0 0 2-15,0 0 6 0,0 0 2 0,0 0 4 16,0 0 3-16,0 0 1 0,0 0 1 0,0 0 2 16,0 0 2-16,0 0-1 0,0 0 3 0,0 0-4 15,0 0-2-15,0 0 2 0,0 0 0 16,0 0-4-16,0 0 1 0,0 0-1 0,0 0-5 16,0 0-2-16,0 0 4 0,0 0-8 0,0 0-1 15,0 0 7-15,-4-15 10 0,4 15 7 16,0 0 2-16,0 0 3 0,0 0 3 0,0 0 0 15,0 0 1-15,0 0-2 0,0 0 6 0,0 0-15 16,0 0-2-16,0 0-5 0,0 0-4 0,0 0-3 16,0 0-6-16,0 0-2 0,0 0-7 0,0 0-2 15,0 0 1-15,0 0 9 0,0 0-6 0,0 0 0 16,10 13-13-16,-10-13 14 0,11 17-15 16,-11-17 16-16,15 19-16 0,-5-9 18 0,-3 1-12 0,2 0 10 15,1-2-16-15,-1 1 17 0,-9-10-14 16,15 16 16-16,-15-16-18 0,16 14 15 0,-16-14-14 15,11 8 21-15,-11-8-22 0,0 0 15 0,13 11-20 16,-13-11 20-16,0 0-13 0,0 0 18 16,12 6-15-16,-12-6 21 0,0 0-20 0,13-18 17 15,-8 5-12-15,-1-5 9 0,0-4 1 0,-1-1-6 16,0-1 1-16,-1-1-2 0,0 3-2 0,0 3 0 16,-1 3 1-16,-1 16-3 0,1-25 4 0,-1 25 7 15,1-20-11-15,-1 20-34 0,0 0-41 0,0-20-40 16,0 20-40-16,0 0-58 0,-3-16-58 0,3 16-18 15,0 0-22-15,0 0-109 0,0 0-456 0,0 0-485 16</inkml:trace>
  <inkml:trace contextRef="#ctx0" brushRef="#br0" timeOffset="-112124.06">18399 18108 608 0,'0'-21'491'0,"0"21"-75"16,0 0-81-16,-1-17-24 0,1 17-33 0,0 0-41 15,-3-14-36-15,3 14-17 0,0 0-19 16,0 0-15-16,-5-16-36 0,5 16-7 0,0 0-30 15,0 0 2-15,0 0 5 0,-5-13-40 0,5 13-22 16,0 0 8-16,0 0-17 0,0 0 8 0,0 0-16 16,0 0 13-16,0 0-19 0,-5-13 9 15,5 13-13-15,0 0 6 0,0 0-14 0,0 0 6 16,0 0-15-16,0 0 9 0,0 0-19 0,0 0 0 16,0 0 8-16,0 0-9 0,0 0 12 0,0 0-9 15,0 0 12-15,0 0-8 0,0 0 4 16,0 0 5-16,0 0-19 0,0 0-4 0,0 0-11 15,0 0-3-15,0 0 1 0,0 0-14 0,0 0 3 16,0 0 0-16,0 0 9 0,0 0-5 0,0 0 8 16,0 0 6-16,0 0 3 0,0 0 9 0,0 0-7 15,0 0 20-15,0 0 4 0,0 0 2 0,0 0 4 16,0 0 2-16,0 0 20 0,0 0-21 0,0 0-9 16,0 0 14-16,0 0 2 0,0 0 3 0,0 0 0 15,0 0 1-15,0 0 1 0,0 0 2 0,0 0-4 16,0 0 19-16,0 0 21 15,0 0 4-15,0 0 9 0,0 0 1 0,0 0 16 16,0 0 42-16,0 0-25 0,0 0 12 0,0 0 5 16,0 0 8-16,-18-3-16 0,18 3 24 0,0 0-17 15,0 0 16-15,0 0-33 0,-13-7-8 0,13 7-4 16,0 0 3-16,0 0 0 0,-14-7 8 0,14 7-7 16,0 0-9-16,0 0-14 0,0 0-10 0,-12-8-10 15,12 8-7-15,0 0-5 0,0 0 4 0,0 0-15 16,0 0-1-16,0 0-4 0,0 0-3 15,0 0-1-15,0 0 0 0,-12-5 0 0,12 5 20 16,0 0-23-16,0 0 8 0,0 0-2 16,0 0 0-16,0 0-3 0,-9 14 0 0,9-14 0 15,-6 14-1-15,6-14 7 0,-8 19 6 0,8-19-18 16,-8 23 1-16,8-23-1 0,-7 20 1 0,7-20 0 16,-5 19 0-16,5-19-13 0,-3 19 16 0,3-19-23 15,-1 18 24-15,1-18-21 0,3 17 23 0,-3-17-21 16,5 15 22-16,-5-15 0 0,10 14-2 0,-10-14-23 15,11 13 29-15,-11-13-25 0,14 12 23 16,-14-12-22-16,16 11 22 0,-16-11-21 0,13 8 22 16,-13-8-24-16,0 0 33 0,15 10-33 15,-15-10 23-15,0 0-18 0,10 9 19 0,-10-9-21 16,0 0 25-16,5 16-23 0,-5-16 24 0,0 0-16 16,-4 24 13-16,4-24-23 0,-9 19 26 0,9-19-29 15,-12 19 1-15,12-19-47 0,-13 16-63 0,13-16-67 16,-11 9-103-16,11-9-40 0,0 0-63 0,-15 6-605 15,15-6-727-15</inkml:trace>
  <inkml:trace contextRef="#ctx0" brushRef="#br0" timeOffset="-111651.06">18693 18101 197 0,'0'0'802'0,"0"0"-223"16,0 0-129-16,-22 0-76 0,22 0-87 0,0 0-74 15,0 0-44-15,0 0-35 0,-17-2-28 0,17 2-22 16,0 0-18-16,0 0-9 0,0 0-12 0,0 0-8 16,15-15-10-16,-2 7-7 0,1-5-10 15,2 0-7-15,2-1 4 0,-1 0-12 16,0-2 14-16,-1 3-11 0,-2 1 7 0,-1 4-7 0,-3-1 13 15,-10 9 6-15,14-13 49 0,-14 13 20 0,11-9 49 16,-11 9 1-16,0 0-4 0,10-9-9 16,-10 9-13-16,0 0-12 0,0 0-18 0,0 0-10 15,0 0-14-15,0 0-11 0,0 0-13 0,0 0-5 16,0 0 0-16,0 0-11 0,9 13 9 0,-9-13-16 16,8 23-6-16,2-5-22 0,-1 1-47 0,6 6 11 15,2 0 11-15,3 2 9 0,1-2 8 0,-1-2-1 16,1 1 11-16,-1-2-6 0,-2-1 15 0,-3-4-6 15,-2-1 15-15,-1 1 0 0,-4-1-1 16,-3-1 2-16,-2 0 1 0,-3-15 7 16,-3 32-2-16,-5-11-8 0,-3-1 0 0,-4 3 0 15,-5 0 1-15,0 0-1 0,-4-3 0 0,1-2-4 16,0-4-18-16,5-4-56 0,1-4-65 0,17-6-75 16,-25 2-72-16,25-2 13 0,-18-8 12 0,18 8-75 15,-12-19-117-15,12 19-310 0,0-21-292 0</inkml:trace>
  <inkml:trace contextRef="#ctx0" brushRef="#br0" timeOffset="-111093.06">19211 18099 810 0,'0'0'687'0,"0"0"-144"16,3-18-73-16,-3 18-97 0,0 0-57 0,0 0-38 0,-10-11-39 15,10 11-32-15,0 0-28 0,-19-2-25 0,19 2-24 16,-17 5-22-16,17-5-15 0,-18 8-17 15,18-8-21-15,-17 14-12 0,9-4-10 16,1 2-8-16,7-12-22 0,-11 20 17 0,11-20-24 16,-4 24 28-16,4-24-32 0,1 19 42 0,-1-19-49 15,5 17 4-15,-5-17-37 0,10 9-6 16,-10-9-9-16,0 0 5 0,18 6 7 0,-18-6 12 16,16-6 4-16,-16 6 5 0,14-9 9 0,-14 9 8 0,14-11 4 15,-14 11 7-15,9-10 15 0,-9 10 13 0,0 0 3 16,10-11 2-16,-10 11-12 0,0 0-5 0,0 0-5 15,11-9-7-15,-11 9-4 0,0 0 1 0,0 0 0 16,0 0 8-16,17 5-12 0,-17-5-2 16,8 10-6-16,-8-10-12 0,8 14-3 15,-8-14-15-15,8 17-7 0,-8-17 0 0,8 13-7 16,-8-13 7-16,9 14-7 0,-9-14 16 0,0 0-3 16,10 11 18-16,-10-11-2 0,0 0 16 0,0 0-8 15,0 0 15-15,0 0-9 0,19 1 10 0,-19-1-5 16,0 0 6-16,7-10 6 0,-7 10 4 0,0 0 2 15,0 0-5-15,0 0-2 0,10-11-3 0,-10 11 5 16,0 0-5-16,0 0 2 0,0 0 0 0,18 2 8 16,-18-2-8-16,0 0 6 0,17 7-36 15,-17-7 13-15,15 7-4 0,-15-7 21 16,0 0-7-16,20 4 21 0,-20-4 14 0,0 0 27 16,23-4 14-16,-23 4 9 0,16-12 16 0,-16 12-4 15,11-16 42-15,-11 16-26 0,7-21 25 0,-7 21-49 16,1-22 16-16,-1 22-50 0,-2-25 17 0,-1 11-75 15,-2 0-46-15,0 0-77 0,-1 2-64 0,-1-1-97 16,7 13-60-16,-8-18-26 0,8 18-192 0,-7-16-331 16,7 16-536-16</inkml:trace>
  <inkml:trace contextRef="#ctx0" brushRef="#br0" timeOffset="-110705.73">19691 18017 1160 0,'16'-9'664'0,"-16"9"-140"0,0 0-78 0,0 0-62 0,0 0-36 16,6-13-39-16,-6 13-19 0,0 0-40 0,-4-14 24 15,4 14-45-15,0 0-17 0,-9-14-23 0,9 14-27 16,0 0-27-16,-13-9-23 0,13 9-34 0,0 0-24 16,-19 0 11-16,19 0-9 0,-17 9-12 15,7 1-15-15,0 1-23 0,1 1 17 0,0 5-19 16,1 2 13-16,1-1-24 0,3-2 22 0,1 0-25 15,3-16 32-15,0 28-34 0,0-28 12 16,5 23-45-16,-5-23 4 0,9 19-29 0,-9-19 11 16,11 11 32-16,-11-11-20 0,0 0 34 0,20 0-22 15,-20 0 33-15,16-11-23 0,-16 11 34 0,16-14 7 16,-16 14 16-16,14-15 14 0,-14 15 6 0,10-11 2 16,-10 11-10-16,0 0-8 0,12-11-11 0,-12 11-9 15,0 0-8-15,0 0 0 0,13-6 7 0,-13 6-2 16,0 0-9-16,18 10-19 0,-18-10 23 0,14 14-33 15,-14-14-13-15,14 17-78 0,-6-5-63 0,-1-1-112 16,-2 3-72-16,-5-14-30 0,9 22-77 0,-9-22-217 16,3 20-327-16,-3-20-743 15</inkml:trace>
  <inkml:trace contextRef="#ctx0" brushRef="#br0" timeOffset="-95067.75">24920 17902 247 0,'0'0'545'0,"0"0"-170"0,0 0-77 0,0 0-66 15,-11-12-37-15,11 12-26 0,0 0-22 0,0 0-15 16,0 0 0-16,-12-6-10 0,12 6 0 15,0 0-9-15,0 0-14 0,0 0-11 0,0 0-17 16,0 0-3-16,0 0-15 0,-11-7-9 0,11 7-2 16,0 0-6-16,0 0-3 0,0 0-5 0,0 0-6 15,0 0 0-15,0 0 1 0,0 0-8 0,0 0-2 16,0 0-4-16,0 0 0 0,0 0-2 0,0 0 17 16,0 0-12-16,0 0 10 0,0 0-1 15,0 0 1-15,0 0 0 0,2-16-2 0,-2 16-1 16,0 0-3-16,13-7 2 0,-13 7 0 0,14-6 8 15,-14 6-12-15,19-9-4 0,-19 9 0 16,24-9-2-16,-8 3-1 0,3 0 0 0,0 0 0 16,0-1 10-16,0 1-12 0,0-1-3 0,1 2 33 15,-1-2-40-15,2 1 3 0,0 2 0 0,-4 0 2 16,1 0 26-16,0 1-29 0,-2 0-1 0,1 2 1 16,0-2 1-16,-17 3 1 0,31-3 0 0,-31 3 1 15,29-1 0-15,-29 1 2 0,28 0 2 0,-28 0-5 16,31-3 1-16,-31 3 0 0,29-2 6 0,-12 1 14 15,4-2 0-15,2 0 9 16,-2-2-8-16,3 1-5 0,0-2 40 0,1-1-48 16,0 1 5-16,-1 0-1 0,1 0-1 0,0-1 2 15,-1 1 0-15,1 0-5 0,-2 0 0 0,1-1 0 16,1 2-3-16,-2 1 7 0,-2-2-6 0,2 2 0 16,0-1 3-16,-3 2-4 0,2-3-1 0,-1 4 0 15,0-4 2-15,2 1 3 0,-2 1 45 0,2-1-60 16,-2 1 7-16,2-1-2 0,-2 1 3 0,-1-2 2 15,2 2 1-15,1-2 0 0,-1 1 6 0,0 0 4 16,-1 1 13-16,1 0-6 0,1-2 6 16,-1 2-9-16,-1 0 7 0,3-1-13 15,-2 1 16-15,3-1-17 0,0 1 7 0,0-1-7 16,2 0 13-16,6-1-12 0,1 0 22 0,0-1-15 16,3-1 30-16,-1 1-26 0,5-3 37 0,0 1-32 15,-1-2 26-15,3 2-31 0,-1-1 27 0,-2-1-29 16,1 2 1-16,0 0 8 0,-3 1-14 0,3 0-2 15,-4 2 27-15,-1-1-38 0,-2 1 28 0,0 0-35 16,-1 0 31-16,1 0-37 0,-7 2 42 0,0 1-46 16,2-3 40-16,-2 2-34 0,1 0 26 15,-1 1-37-15,0-2 36 0,-3 2-34 0,1-2 33 16,-1 1-34-16,-1 1 35 0,0-2-26 0,-6 3 24 16,1-2-34-16,-3 2 34 0,-15 2-35 0,27-6 36 15,-27 6-36-15,23-5 44 0,-23 5-12 0,18-3-26 16,-18 3 26-16,20-3-34 0,-20 3 34 15,17-4-33-15,-17 4 36 0,19-4-35 0,-19 4 43 16,17-3-11-16,-17 3-26 0,17-4 26 0,-17 4-34 16,21-5 36-16,-21 5-36 0,20-6 37 0,-20 6-36 15,22-6 45-15,-22 6-46 0,22-6 42 16,-22 6-42-16,17-6 38 0,-17 6-37 0,15-3 36 16,-15 3-36-16,0 0 38 0,20-5-37 15,-20 5 36-15,0 0-25 0,18-6 24 0,-18 6-35 0,0 0 35 16,18-6-35-16,-18 6 35 0,0 0-34 0,16-5 43 15,-16 5-44-15,0 0 43 0,16-6-44 0,-16 6 38 16,0 0-37-16,0 0 38 0,15-2-38 16,-15 2 38-16,0 0-36 0,0 0 37 0,0 0-25 15,0 0 28-15,16-6-26 0,-16 6 39 0,0 0-36 16,0 0 36-16,0 0-38 0,0 0 35 0,0 0-39 16,0 0 38-16,0 0-11 0,13-4-32 15,-13 4 31-15,0 0-34 0,0 0 35 0,0 0-36 16,0 0 35-16,0 0-30 0,0 0 40 0,0 0-1 15,0 0 11-15,0 0-16 0,0 0-7 0,0 0-3 16,0 0-2-16,0 0-3 0,0 0 0 0,-9-11-4 16,9 11 14-16,0 0-19 0,-20-4 4 15,20 4-2-15,-16-5-4 0,16 5-1 0,-22-4-5 16,22 4 8-16,-25-3-2 0,25 3 2 0,-24-4-2 16,24 4 6-16,-25-2-1 0,25 2-9 0,-22-3-2 15,22 3 8-15,-19-2-7 0,19 2 4 0,-18-1 1 16,18 1-1-16,0 0 4 0,-24-1-7 15,24 1 1-15,0 0 1 0,-23 0 1 0,23 0 1 16,0 0 1-16,-20 0-1 0,20 0 4 0,0 0-5 16,0 0 8-16,-23 0-7 0,23 0 0 15,0 0 2-15,0 0 0 0,0 0 2 0,-22 0-2 0,22 0 1 16,0 0-2-16,0 0 8 0,0 0-9 0,0 0 1 16,0 0 0-16,-18 1 0 0,18-1 1 15,0 0-7-15,0 0 9 0,0 0-2 0,0 0 6 0,0 0-8 16,0 0 1-16,0 0 0 0,0 0 0 0,0 0 1 15,0 0 0-15,0 0 0 0,0 0 1 16,0 0 5-16,0 0-3 0,0 0-6 16,0 0 1-16,-20 1-1 0,20-1 1 0,0 0 2 15,0 0-5-15,0 0 6 0,0 0-3 0,0 0 6 16,0 0-9-16,0 0 3 0,0 0 0 0,0 0 0 16,0 0 2-16,0 0-1 0,0 0 2 0,0 0-2 15,0 0 6-15,22 0-5 0,-22 0-1 0,0 0 11 16,16 0-13-16,-16 0 8 0,20 2-7 0,-20-2 4 15,21 1-3-15,-21-1 7 0,20 0-8 0,-20 0 2 16,23 2 0-16,-23-2 0 0,22 1 0 0,-22-1 2 16,20 1-1-16,-20-1 1 0,22 2 10 15,-22-2-7-15,19 2-7 0,-19-2 9 16,17 3-8-16,-17-3 1 0,20 3 3 0,-20-3-1 16,16 3 1-16,-16-3-1 0,0 0 6 0,23 5-6 15,-23-5 0-15,0 0 1 0,18 5 2 0,-18-5 13 16,0 0-4-16,18 4 0 0,-18-4 1 0,0 0 11 15,16 2-7-15,-16-2 5 0,0 0 7 0,0 0 6 16,0 0 9-16,17 5 13 0,-17-5-4 0,0 0 7 16,0 0 2-16,0 0 1 0,0 0-24 15,0 0 28-15,17 2-25 0,-17-2 23 0,0 0-17 16,0 0 14-16,0 0-20 0,0 0 14 0,0 0-27 16,0 0 13-16,0 0-26 0,0 0 15 15,0 0-24-15,-3 19 19 0,3-19-16 0,-12 13 11 16,12-13-17-16,-13 18 13 0,5-8-20 0,-3 4 17 15,-1 0-20-15,1 1 0 0,-1 0-4 0,-1 2 11 16,-1-1-6-16,-1 1 1 0,1-1-34 0,2 0-45 16,0 0-107-16,0-1-94 0,-1 0-128 0,1-4-137 15,3 0-16-15,9-11-830 0,-15 14-1140 0</inkml:trace>
  <inkml:trace contextRef="#ctx0" brushRef="#br0" timeOffset="-70073.47">20171 18093 37 0,'0'0'46'0,"0"0"43"0,0 0-67 16,0 0 33-16,0 0-50 0,0 0 47 0,0 0-82 15,0 0 26-15,0 0-90 0,0 0 33 0</inkml:trace>
  <inkml:trace contextRef="#ctx0" brushRef="#br0" timeOffset="-67003.48">20200 18084 274 0,'0'0'360'0,"0"0"-80"0,0 0-4 0,0 0-21 15,0 0-67-15,0 0-27 0,0 0-69 0,0 0 27 16,0 0-22-16,0 0-15 0,0 0-14 0,0 0-20 15,0 0 54-15,0 0-66 0,0 0 44 0,0 0-97 16,0 0 38-16,0 0 46 0,0 0-62 0,0 0 31 16,0 0-40-16,0 0 43 0,0 0-49 15,0 0 48-15,0 0-54 0,0 0 51 16,0 0-53-16,0 0 53 0,0 0-52 0,0 0 52 16,0 0-57-16,0 0 59 0,0 0-63 0,0 0 64 15,0 0-56-15,0 0 53 0,0 0-54 0,0 0 51 16,0 0-55-16,0 0 48 0,0 0-47 0,0 0 54 15,0 0-55-15,0 0 53 0,0 0-55 0,0 0 56 16,0 0-56-16,0 0 54 0,0 0-61 0,0 0 62 16,0 0-55-16,0 0 57 0,0 0-56 0,0 0 57 15,0 0-56-15,0 0 48 0,0 0-44 0,0 0 57 16,0 0-59-16,0 0 57 0,0 0-51 16,0 0 43-16,0 0-44 0,0 0 50 0,0 0-61 15,0 0 59-15,0 0-58 0,0 0 58 0,0 0-42 16,0 0 40-16,0 0-54 0,0 0 44 15,0 0-40-15,0 0 56 0,0 0-54 0,0 0 51 16,0 0-45-16,0 0 41 0,0 0-31 0,0 0-17 16,0 0 41-16,0 0-51 0,0 0 54 0,0 0-43 15,0 0 49-15,0 0-53 0,0 0 52 0,0 0-50 16,0 0 39-16,0 0-38 0,0 0 38 0,0 0-38 16,0 0 48-16,0 0-52 0,3 17 51 0,-3-17-54 15,0 0 55-15,0 0-53 0,0 0 45 0,0 0-43 16,0 0 41-16,4 13-41 0,-4-13 51 15,0 0-51-15,0 0 50 0,0 0-54 0,0 0 46 16,0 0-45-16,6 13 45 0,-6-13-52 0,0 0 63 16,0 0-51-16,0 0 48 0,0 0-51 15,0 0 51-15,0 0-52 0,0 0 43 0,0 0-40 16,0 0 44-16,7 12-53 0,-7-12 60 0,0 0-54 16,0 0 50-16,0 0-50 0,0 0 49 0,0 0-42 15,0 0 43-15,0 0-40 0,0 0 35 0,0 0-35 16,0 0 43-16,0 0-47 0,0 0 46 0,0 0-46 15,0 0 44-15,0 0-44 0,0 0 34 0,-6-13-33 16,6 13 45-16,0 0-55 0,0 0 65 16,-6-17-39-16,6 17 3 0,0 0 3 15,-5-17-3-15,5 17 6 0,-4-12 5 0,4 12 5 16,-6-13-9-16,6 13 7 0,-6-13-1 0,6 13-1 16,-6-15-1-16,6 15-5 0,-7-13 10 0,7 13-5 15,-6-14 1-15,6 14 3 0,-7-12-1 0,7 12 3 16,-8-13-1-16,8 13-2 0,-7-11 1 0,7 11-1 15,0 0 1-15,-11-15 4 0,11 15-8 0,0 0-1 16,-12-13-2-16,12 13 0 0,0 0 1 0,-11-12 3 16,11 12 0-16,0 0 6 0,-9-12 1 0,9 12-6 15,0 0 8-15,-10-9-3 0,10 9-1 16,0 0-2-16,-9-10-4 0,9 10 2 0,0 0-3 16,-9-8 0-16,9 8 2 0,0 0-4 0,-10-9 0 15,10 9 2-15,0 0 1 0,-11-8 6 0,11 8-1 16,0 0-4-16,-11-10-1 0,11 10-2 15,0 0-2-15,-11-9 0 0,11 9 6 0,0 0-6 16,-12-11-3-16,12 11-1 0,-9-9 3 0,9 9 4 16,-10-10 2-16,10 10 0 0,-9-8 3 0,9 8 2 15,0 0 1-15,-14-11-1 0,14 11-4 0,-11-8-2 16,11 8-3-16,-10-10 3 0,10 10-1 0,-11-8 2 16,11 8-4-16,-12-7-2 0,12 7 0 15,-12-8 0-15,12 8-3 0,-13-8-1 0,13 8-1 16,-13-7 0-16,13 7-1 0,-14-8 3 0,14 8-4 15,-14-9-2-15,14 9 3 0,-16-9 2 16,16 9-2-16,-17-10-3 0,17 10 2 0,-18-9-1 0,18 9 1 16,-18-11 3-16,18 11-5 0,-17-10 1 15,17 10 0-15,-16-9 3 0,16 9-2 0,-16-8 0 16,16 8-2-16,-17-11 0 0,17 11 3 0,-18-10 0 16,18 10 2-16,-17-10-3 0,17 10 0 0,-16-8 3 15,16 8-1-15,-16-8 5 0,16 8-2 0,-19-9 1 16,19 9-5-16,-18-9 9 0,18 9 0 0,-15-9-2 15,15 9-2-15,-17-7 5 0,17 7-7 0,-16-6 4 16,16 6-1-16,-17-7 0 0,17 7-4 16,-18-7 0-16,18 7-1 0,-18-8-2 15,18 8 6-15,-24-8-5 0,10 3-2 0,-1-1 0 16,2 0 5-16,-2 1-2 0,2 0 1 0,-1-3 2 16,-4 1-3-16,4-1 5 0,-4 1-7 0,-1-1 6 15,1-2 3-15,-3 3 6 0,2 0-4 0,1-2 0 16,-2 2-8-16,2-1 4 0,-2 2-6 0,-1-1 2 15,2 1-3-15,-1-1 4 0,0 2-6 0,0-1 6 16,-1 2-5-16,0 0 7 0,0-2-7 0,0 1 4 16,0 2-2-16,3 0 3 0,-1 1-4 0,2-3 11 15,-2 3-12-15,0 0 2 0,1-1-4 0,0 0 9 16,0 0-9-16,0 0 4 16,-1 0-4-16,3-1 4 0,-2 1-3 0,0 0 10 0,-1 0-13 15,2 0 7-15,-1 1-6 0,0-2 8 16,0 1-8-16,1-1 5 0,-1 1-5 0,0 0 6 15,0 0-6-15,1 1 11 0,0-1-11 0,0 0 4 16,0 0-7-16,0 1 8 0,0-1-4 0,17 3 7 16,-29-3-6-16,29 3 3 0,-31-3 2 15,31 3-2-15,-29-3-1 0,29 3 2 0,-29-2 4 0,29 2-7 16,-27-1 0-16,27 1-1 0,-27-2 3 16,27 2-1-16,-28 0-1 0,28 0-1 0,-29 0 1 0,29 0 0 15,-27 0 9-15,27 0-4 0,-27 2-8 0,27-2 1 16,-28 1 1-16,28-1-6 0,-27 3 9 15,27-3-7-15,-26 3 4 0,26-3-3 0,-27 2 4 16,27-2-2-16,-26 6 9 0,26-6-12 0,-26 4 4 16,26-4-6-16,-29 7 12 0,29-7-9 15,-25 7 4-15,25-7-3 0,-25 7 4 0,25-7-5 16,-25 5 4-16,25-5-2 0,-22 8 9 0,22-8-12 16,-21 7 5-16,21-7-6 0,-21 7 7 0,21-7-3 15,-19 8-1-15,19-8 1 0,-20 9-1 0,20-9-1 16,-16 6 3-16,16-6 1 0,-17 8-3 0,17-8 1 15,-14 6 0-15,14-6 1 0,-14 8-3 0,14-8 1 16,-13 8 2-16,13-8 1 0,-13 8-2 0,13-8-2 16,-12 9 2-16,12-9-1 0,0 0 3 15,-14 12-3-15,14-12 2 0,-9 10 0 0,9-10 0 16,-9 14-4-16,9-14 5 0,-10 19 2 16,10-19 0-16,-10 20-6 0,10-20 2 0,-9 22 1 15,9-22 1-15,-8 21-1 0,8-21 4 0,-7 23 0 16,7-23-6-16,-5 22-3 0,5-22 3 0,-5 23 5 15,5-23-5-15,-2 24 1 0,2-24 1 0,-2 20-1 16,2-20 0-16,-1 21 1 0,1-21 0 0,0 21 6 16,0-21-8-16,1 19 0 0,-1-19 2 0,2 22 1 15,-2-22-2-15,3 23 1 0,-3-23 0 0,3 21-1 16,-3-21 43-16,5 23-50 0,-5-23 6 16,8 25-4-16,-8-25 0 0,6 28 3 0,-6-28 1 0,6 25-1 15,-6-25 1-15,5 25 1 0,-5-25 0 0,6 28 0 16,-6-28 6-16,7 27-8 0,-7-27 1 15,7 24 2-15,-3-8 1 0,-1-3 2 16,2 0-4-16,0 0 1 0,-5-13-1 0,8 23 0 16,-8-23 1-16,9 21-2 0,-9-21 2 0,11 24-1 15,-11-24 0-15,11 20 3 0,-11-20 1 0,11 19-3 16,-11-19 1-16,11 19-2 0,-11-19 2 0,13 18 0 16,-13-18 5-16,12 17-9 0,-12-17 3 0,15 16-3 15,-15-16 3-15,13 17 2 0,-13-17 1 0,13 15-2 16,-13-15 0-16,16 15-1 0,-16-15 1 0,14 14-1 15,-3-6-2-15,-11-8 9 0,15 15-3 0,-15-15-4 16,16 13-2-16,-16-13 1 0,14 14 4 0,-14-14-3 16,16 14 0-16,-16-14 0 0,15 13-1 15,-15-13 3-15,16 13-2 0,-16-13 6 0,15 12-7 16,-15-12 2-16,16 15-4 0,-16-15 5 16,16 14 2-16,-16-14-6 0,16 12 3 0,-16-12 0 15,16 13-1-15,-16-13 7 0,18 14-4 0,-18-14-5 16,16 13 0-16,-16-13 24 0,18 15-24 0,-18-15-2 15,18 11 23-15,-18-11-26 0,17 14 23 0,-17-14-24 16,18 12 24-16,-18-12-20 0,18 13 17 0,-18-13-23 16,19 13 23-16,-19-13-18 0,19 13 16 15,-19-13-23-15,18 14 23 0,-18-14-22 0,20 11 24 16,-20-11-19-16,22 14 24 0,-22-14-32 0,21 12 27 16,-8-6-27-16,-1 1 27 0,-1 0-25 0,3-2 2 15,-2 1 2-15,2 1 1 0,-1 0 3 0,0-2 7 16,0 1-7-16,0 1 0 0,1-2 1 0,-2 1 2 15,2 0 3-15,-2 0-3 0,1 0 1 16,-13-6-1-16,27 10 1 0,-14-4 6 0,0 0 0 16,2-2-8-16,-1 2 1 0,1 0 0 0,-1-1 3 15,2 0-2-15,-1 0 1 0,1-1-1 0,0 1 0 16,1-1 2-16,-1 1 22 0,2-1-28 0,-1 0 3 16,2 0 29-16,2 1-14 0,-3-3-28 0,3 2 29 15,2 0-21-15,-3-1 18 0,-1 0-22 0,1 0 23 16,-1 0-23-16,0 0 22 0,1-2-25 15,2 2 7-15,-2-1 4 0,-1 1-3 0,1 0 0 16,0-2 4-16,-1 1-3 0,1 0 1 16,-1 0 1-16,0-1-1 0,1 1 9 0,-2 1-8 15,0-2 0-15,2 1 6 0,-1 1-4 0,0-1 0 16,0-2 0-16,-1 2 1 0,1 0 5 16,-2-2-5-16,2 1-3 0,-3 0 3 0,2 1 2 0,-18-2-2 15,31 0 0-15,-31 0-1 0,32 0 1 0,-32 0 6 16,34 1-8-16,-34-1 2 0,33-1 2 0,-13 1-3 15,-3 0 0-15,1-2 1 0,0 1 0 0,0 0 5 16,-18 1-6-16,35-6-1 0,-11 1 4 16,-1-1-2-16,1 1-1 0,-1-2 0 15,2-1 1-15,3-3 7 0,1 0-9 0,-1-1-3 16,1 0 5-16,-1 0 1 0,0 1-1 0,0-1-1 16,0-1 1-16,-1 1 22 0,0 1-26 0,-1-2 0 15,-3 3 2-15,-1 0 3 0,-2 0 18 0,1 1-25 16,-1-2 3-16,-2 3 0 0,0-3 6 0,-2 4-7 15,-3 0 0-15,0-1 1 0,-2 1 2 0,-11 7 2 16,19-13-2-16,-19 13 1 0,18-14-1 0,-18 14 1 16,13-12 8-16,-13 12-10 0,14-15 0 15,-14 15 4-15,8-18-1 0,-8 18-2 16,7-17 1-16,-7 17-3 0,4-20 6 0,-4 20-5 16,2-20 8-16,-2 20-12 0,1-23 6 0,-1 23 2 15,-1-26-4-15,1 26 2 0,-4-31 0 0,1 15 0 16,0 1 0-16,0 1 8 0,-4-4-9 0,2 2 1 15,0 2 0-15,-1-1 4 0,0 0-6 0,0 1 4 16,-3-3-4-16,0 1 4 0,0-1-2 0,1 3 7 16,-3-3-9-16,1 3 0 0,-2-2 8 0,0 1-9 15,-1-2 0-15,-2 0-16 0,-1-2-15 0,-2-2-8 16,-1 1-7-16,2 0-6 0,-1-1 0 0,-1 0-23 16,0 0 0-16,-1-1-11 15,2-1-7-15,-2-1 1 0,2 1-16 0,-1-2-27 16,0 2-11-16,3 1-2 0,3 4 1 0,-3-5-21 15,-1 0-180-15,2 2-381 0,0 2-257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11-13T13:47:25.15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2039 8371 138 0,'0'0'759'0,"0"0"-271"0,-11-8-70 0,11 8-112 16,0 0-7-16,0 0-104 0,0 0 15 0,0 0-80 16,0 0 29-16,-10-9-66 0,10 9 37 0,0 0-70 15,0 0 34-15,0 0-65 0,0 0 38 0,0 0-44 16,0 0 50-16,0 0-58 0,0 0 50 0,0 0-59 15,0 0 51-15,0 0-59 0,8 13 47 0,-8-13-57 16,0 0 60-16,9 14-58 0,-9-14 52 16,7 10-53-16,-7-10 48 0,9 10-58 0,-9-10 52 0,7 11-50 15,-7-11 53-15,0 0-56 0,11 14 55 16,-11-14-53-16,0 0 59 0,12 14-57 0,-12-14 52 16,0 0-59-16,13 13 53 0,-13-13-42 0,11 9 47 15,-11-9-51-15,11 8 51 0,-11-8-5 16,11 11-9-16,-11-11 1 0,11 7 2 0,-11-7 1 15,0 0 0-15,16 8 0 0,-16-8 3 0,0 0 2 16,19 1 1-16,-19-1 0 0,14-4-3 0,-14 4-13 16,20-12-5-16,-10 1 10 0,1 1-4 0,2-6-3 15,-1-2-3-15,3-5 0 0,-2-1-5 0,1-1 0 16,-1-3 2-16,-1 2-3 0,2 0-22 0,-3-1-20 16,2 0-73-16,-5 7 28 0,2 1-85 0,-3-1 18 15,1 8-59-15,-3-3-71 0,-5 15-208 16,4-16-359-16,-4 16-441 0</inkml:trace>
  <inkml:trace contextRef="#ctx0" brushRef="#br0" timeOffset="413.12">2069 8600 666 0,'0'0'558'15,"0"0"-82"-15,0 0-154 0,0 0-10 0,0 0-106 0,0 0 0 16,-9 11-79-16,9-11 31 0,0 0-16 16,0 0-13-16,0 0-5 0,0 0-19 0,0 0 0 15,0 0-10-15,0 0-2 0,0 0-10 0,3 18-7 16,-3-18 2-16,0 0-22 0,10 9 15 0,-10-9-29 15,0 0 18-15,15 9-39 0,-15-9 25 0,0 0-34 16,17 9 36-16,-17-9-33 0,13 6 33 16,-13-6-39-16,0 0 29 0,18 6-38 0,-18-6 33 0,0 0-33 15,18 3 34-15,-18-3-35 0,0 0 33 16,16 1-33-16,-16-1 35 0,0 0-35 0,20-3 43 16,-20 3-44-16,17-6 25 0,-17 6-36 0,20-13 29 15,-9 4-19-15,2-4 37 0,1-1-47 16,-1-3 41-16,5-4-40 0,-3-2-11 0,1-2-32 15,-2-2-46-15,0 0-122 0,0-3-17 0,-2 4-89 16,-1-3-253-16,-3 11-350 0,0 0-594 0</inkml:trace>
  <inkml:trace contextRef="#ctx0" brushRef="#br0" timeOffset="2996.99">7328 7829 39 0,'0'0'785'0,"0"0"-279"0,0 0-108 16,-16-4-67-16,16 4-55 0,0 0-39 0,0 0-62 15,0 0-36-15,-20 1-27 0,20-1-21 0,0 0-27 16,0 0 2-16,0 0-15 0,-18 2 1 0,18-2-4 15,0 0-3-15,0 0-3 0,0 0 3 0,-17 1-1 16,17-1-7-16,0 0-1 0,0 0 2 16,0 0-2-16,-18 3-1 0,18-3 11 0,0 0 2 15,0 0-10-15,-12 8 13 0,12-8-8 0,0 0 12 16,-11 7-16-16,11-7 6 0,0 0-20 0,-10 7 8 16,10-7-25-16,0 0 21 0,-11 9-19 15,11-9 16-15,0 0-21 0,-12 9 15 0,12-9-24 16,0 0 20-16,-9 10-19 0,9-10 20 0,0 0-16 15,-9 9 15-15,9-9-17 0,0 0 16 0,-11 11-19 16,11-11 2-16,0 0 0 0,-7 12-8 0,7-12 6 16,0 0 6-16,-7 14 5 0,7-14-5 0,0 0 1 15,-7 15-2-15,7-15-10 0,0 0 7 0,-9 18 1 16,9-18 4-16,-5 15 0 0,5-15-1 0,0 0 1 16,-6 19-1-16,6-19-2 0,-4 15 1 0,4-15 0 15,-4 15-10-15,4-15 2 0,-4 17 11 0,4-17-1 16,-5 16 0-16,5-16-22 0,-3 18-22 0,3-18 52 15,-4 17-2-15,4-17-2 0,-5 17 3 16,5-17 1-16,-4 19 0 0,4-19 9 0,-6 22 2 16,6-22-1-16,-5 23-2 0,5-23-2 0,-7 20-16 15,7-20 0-15,-5 17 10 0,5-17-5 16,-4 19 1-16,4-19 0 0,-2 19-1 0,2-19 0 16,-3 17-4-16,3-17 0 0,0 16 0 0,0-16 0 15,0 0-1-15,1 25 1 0,-1-25-1 0,3 15 1 16,-3-15-2-16,3 16 2 0,-3-16-14 0,5 16 4 15,-5-16 13-15,6 16-2 0,-6-16-1 0,7 15 1 16,-7-15-2-16,6 15-1 0,-6-15-1 0,6 13 4 16,-6-13-2-16,8 13 1 0,-8-13-1 15,7 14 0-15,-7-14 4 0,6 13-5 0,-6-13 24 16,8 19-31-16,-8-19 23 0,6 22-33 0,-6-22 42 16,4 20-31-16,-4-20 31 0,5 18-34 0,-5-18 27 15,5 17-30-15,-5-17 27 0,4 16-25 0,-4-16 27 16,0 0-27-16,5 19 25 0,-5-19-28 0,0 0 30 15,5 13-30-15,-5-13 29 0,0 0-28 0,6 15 21 16,-6-15-31-16,0 0 42 0,9 13-30 0,-9-13 33 16,0 0-32-16,10 12 27 0,-10-12-35 0,0 0 32 15,11 10-30-15,-11-10 33 0,0 0-30 0,14 7 29 16,-14-7-31-16,0 0 31 0,13 8-31 0,-13-8 30 16,0 0-31-16,17 7 31 0,-17-7-44 0,0 0 38 15,16 7-22-15,-16-7 37 16,0 0-7-16,18 6-36 0,-18-6 31 0,14 6-33 15,-14-6 33-15,0 0-22 0,19 5 24 0,-19-5-32 16,0 0 33-16,18 2-5 0,-18-2-2 0,0 0-1 16,19 4-3-16,-19-4 0 0,0 0-1 0,18 0-8 15,-18 0 1-15,0 0 11 0,19-2-2 0,-19 2 0 16,0 0-2-16,19-4-4 0,-19 4 0 0,0 0-2 16,18-5 1-16,-18 5 2 0,0 0 1 0,20-8-2 15,-20 8 1-15,14-6-1 0,-14 6 1 16,13-8 1-16,-13 8-2 0,12-8 1 0,-12 8 0 0,14-9-7 15,-14 9 4-15,12-10 8 0,-12 10-27 0,13-11 36 16,-13 11-36-16,11-10 34 0,-11 10-28 16,10-12 30-16,-10 12-31 0,12-12 36 0,-12 12-32 15,9-13 35-15,-9 13-33 0,10-15 33 0,-10 15-31 16,9-15 36-16,-9 15-37 0,7-16 36 0,-7 16-48 16,7-18 39-16,-7 18-26 0,7-20 38 0,-7 20-41 15,8-23 2-15,-8 23 7 0,6-24 2 0,-6 24 0 16,5-26 4-16,-5 26 0 0,4-27 8 0,-4 27-1 15,2-28 8-15,-2 28-3 0,2-28 0 16,-2 28-3-16,1-29 43 0,-1 29-59 0,-1-30 37 0,1 14-34 16,-2-1 42-16,2 0-54 15,-2 0 46-15,1-1-42 0,0 2 45 0,-1-1-48 16,1 0 45-16,-1 1-45 0,2 16 50 0,-3-27-3 16,3 27-36-16,-4-26 40 0,4 26-7 0,-5-24-3 15,5 24-3-15,-5-22-2 0,5 22-4 0,-6-25 1 16,6 25 0-16,-7-22-9 0,2 9-1 0,-2-1 5 15,2 0-2-15,-4 2-1 0,2-1-8 0,-1 1 0 16,-3-3-2-16,3 3 3 0,-1 0 0 0,-1-1-16 16,2 1 3-16,-1 1 3 0,-1-2-23 0,2 3 38 15,-1 0-35-15,1 0 37 0,8 10-37 0,-17-15 28 16,7 6-50-16,10 9 25 0,-18-13-63 0,18 13 20 16,-19-11-91-16,19 11-20 0,-24-8-44 0,24 8-101 15,-25-7 8-15,12 2-225 0,-3 2-447 16,16 3-688-16</inkml:trace>
  <inkml:trace contextRef="#ctx0" brushRef="#br0" timeOffset="5045.22">14935 7907 254 0,'0'0'592'0,"0"0"-121"0,0 0-124 0,0 0-17 0,-7-12-53 0,7 12-8 0,0 0-56 16,0 0-13-16,0 0-24 0,-9-11-20 0,9 11-6 15,0 0-15-15,0 0 0 0,0 0-9 0,0 0-30 16,-10-9 1-16,10 9-13 0,0 0-12 0,0 0-10 16,0 0 4-16,0 0-11 0,0 0-5 0,-12-9-6 15,12 9-8-15,0 0-13 0,0 0 0 0,0 0-6 16,0 0-3-16,0 0 1 0,0 0-4 0,-18-1-1 15,18 1-3-15,0 0 0 0,0 0-1 0,-14 7-7 16,14-7 3-16,0 0 1 0,-16 7 9 16,16-7 0-16,0 0-2 0,-17 11-3 0,17-11-29 15,-14 9 29-15,14-9-26 0,-13 8 33 0,13-8-30 16,-15 9 34-16,15-9-33 0,-13 9 31 0,13-9-30 16,-15 11 30-16,15-11-30 0,-13 13 21 0,13-13-20 15,-11 12 30-15,11-12-33 0,-12 13 36 0,12-13-35 16,-11 16 30-16,11-16-29 0,-12 17 33 0,12-17-35 15,-9 17 31-15,9-17-31 0,-11 18 32 0,11-18-33 16,-7 18 34-16,7-18-43 0,-11 18 35 16,11-18-21-16,-7 19 30 0,7-19-34 15,-8 22 34-15,3-9-34 16,5-13 34-16,-9 22-31 0,9-22 32 0,-7 22-34 16,7-22 32-16,-8 21-31 0,8-21 31 0,-9 21-42 0,9-21 35 15,-8 23-22-15,8-23 32 0,-7 23-35 0,7-23 37 0,-8 22-33 16,8-22 28-16,-7 21-31 0,7-21 38 0,-7 18-38 15,7-18 34-15,-5 16-34 0,5-16 34 0,-6 15-33 16,6-15 32-16,-5 13-56 0,5-13 51 0,-6 13-26 16,6-13 37-16,0 0-36 0,-5 19 29 0,5-19-33 15,0 0 33-15,-4 17-33 0,4-17 33 0,0 0-33 16,-2 22 32-16,2-22-31 0,0 0 40 0,-1 23-21 16,1-23 1-16,0 0 7 0,0 21 1 15,0-21-4-15,0 0-1 0,0 20-4 0,0-20-2 16,0 0-1-16,2 20 1 0,-2-20-1 0,0 0 0 15,3 19 0-15,-3-19-1 0,0 0 0 0,2 17 0 16,-2-17-1-16,0 0 1 0,7 16-10 0,-7-16 2 16,0 0 12-16,7 18-3 0,-7-18 3 15,6 12-3-15,-6-12-1 0,7 12 1 0,-7-12-1 16,9 13 1-16,-9-13-1 0,9 12-1 0,-9-12 6 16,11 15 12-16,-1-4 33 0,-2 0-13 0,-1 0-19 15,2-2-3-15,3 0 11 0,-12-9-9 0,15 15 1 16,-15-15-5-16,22 12-1 0,-22-12-2 0,21 9-2 15,-21-9 0-15,21 6-1 0,-21-6-3 0,23 5 0 16,-23-5 6-16,21 1-21 0,-21-1 4 0,22 0 15 16,-22 0-5-16,23-4-1 0,-23 4 42 15,25-4-49-15,-25 4 43 0,23-8-47 0,-11 2 44 16,-12 6-41-16,25-11 38 0,-14 4-45 0,1 0 43 16,1 0-45-16,-2-1 42 0,0 0-43 0,0-1 34 15,-2 0-50-15,1 0 63 0,0-1-47 0,-1 1 40 16,1-1-64-16,-2-1 68 0,0 1-53 0,1-1 52 15,-1 0-45-15,-1 1 43 0,0-1-44 0,2 0 44 16,-2-1-46-16,-7 12 5 0,11-19 3 16,-11 19 4-16,9-21 0 0,-9 21 2 0,10-20 2 15,-10 20 0-15,6-21-21 0,-6 21 22 16,7-22 6-16,-7 22-5 0,4-23 11 0,-4 23 2 16,4-25-5-16,-2 8 1 0,0 1-3 0,0-1-1 15,0 0 0-15,-1-2 5 0,1-3-8 0,-1 0 1 16,-1 2 1-16,2 1 0 0,-2-1 1 0,2 2 7 15,-1 0-1-15,1 1 4 0,-2 17-4 0,0-27 10 16,0 27 6-16,-1-29-2 0,1 29-10 0,-4-27 59 16,4 27-56-16,-4-29 49 0,4 29-60 0,-6-29 31 15,-1 14-38-15,0-1 48 0,0-2-54 0,0 1 48 16,-4 1-56-16,3-1 51 0,-2 3-54 16,-2-1 3-16,3 1 3 0,-1-1-2 0,-1 3 6 15,1 0-1-15,1 1 3 0,-3 2-3 0,1-1-8 16,-4 0-12-16,3 2-15 0,-1 1-21 0,-1-1-7 0,-1 0-28 15,3 2-66-15,-3-1-18 0,1-2-20 16,1-1-80-16,0-1-104 0,-1-3-204 0,5 2-391 16,3 0-688-16</inkml:trace>
  <inkml:trace contextRef="#ctx0" brushRef="#br0" timeOffset="7043.96">17813 8713 467 0,'0'0'532'16,"0"0"-113"-16,0 0-90 0,0 0-41 0,-5-14-42 16,5 14-15-1,0 0-44-15,0 0-20 0,-10-14-17 0,10 14-5 0,0 0-16 0,-12-6-11 0,12 6 10 0,0 0-12 16,-16-7-15-16,16 7-9 0,0 0-32 15,-17-2 8-15,17 2-14 0,0 0-4 0,0 0-9 16,-22 1-7-16,22-1-5 0,0 0-4 0,-19 5-4 16,19-5 1-16,-14 5-10 0,14-5-4 0,-17 7 5 15,17-7 0-15,-18 11-5 0,18-11 1 16,-18 9-12-16,18-9 17 0,-18 12-17 0,18-12 17 16,-16 12-18-16,16-12 18 0,-17 15-27 0,17-15 30 15,-16 18-19-15,16-18 15 0,-14 17-21 16,7-5 21-16,0 0-19 0,7-12 19 0,-12 20-21 15,12-20 20-15,-10 23-20 0,10-23 3 0,-9 20-9 16,9-20 32-16,-7 23-25 0,7-23 18 0,-8 22-22 16,8-22 25-16,-6 24-22 0,6-24 20 0,-5 22-20 15,5-22 20-15,-4 22-21 0,4-22 21 0,-2 18-31 16,2-18 29-16,-2 19-17 0,2-19 23 0,0 20-19 16,0-20 18-16,0 18-21 0,0-18 21 0,1 21-18 15,-1-21 20-15,2 22-22 0,-2-22 22 0,3 24-23 16,-3-24 22-16,4 22-34 0,-4-22 34 0,5 23-22 15,-5-23 35-15,5 24-30 0,-5-24 21 16,6 22-25-16,-6-22 27 0,6 20-26 16,-6-20 23-16,7 18-51 0,-7-18 56 0,8 16-10 15,-8-16 5-15,9 16-1 0,-9-16 3 0,9 14-7 16,-9-14-3-16,11 12 1 0,-11-12-1 0,13 13 1 16,-13-13-1-16,14 11 0 0,-14-11 1 0,15 8-10 15,-15-8 3-15,16 8 10 0,-16-8 2 0,17 6 10 16,-17-6-17-16,17 5 10 0,-17-5-5 0,18 3 12 15,-18-3-13-15,19 3 15 0,-19-3-18 0,20 0 17 16,-20 0-18-16,21 0 17 0,-21 0-30 16,22-3 41-16,-22 3-30 0,24-7 26 0,-24 7-31 0,23-8 0 15,-23 8-1-15,22-9 3 0,-22 9 7 16,21-10 4-16,-21 10 4 0,20-13-14 0,-20 13 15 16,18-11-10-16,-18 11 8 0,16-14-9 15,-16 14 9-15,15-17-1 0,-15 17 1 0,12-18 4 16,-4 7-13-16,0-1-3 0,-3-1 4 0,0-1 1 15,-1 0-1-15,-1-2-9 0,0-5 10 0,1 0-10 16,-3-2 10-16,0-2-3 0,0 0 0 0,-1-1-3 16,-2-1 0-16,1-1 0 0,-1 2 3 0,-2 2 43 15,2-2-57-15,-3 1 47 0,0 1-55 0,0 1 52 16,-3 2-55-16,-1 1 42 0,0 1-50 16,-1-1 57-16,0 3-52 0,-1 1 49 0,-3 2-54 0,0 2 51 15,-2 1-56-15,-1 2 51 0,2 2-56 16,-3 1 45-16,-2 1-63 0,2-1 27 0,1 5-63 15,0-2-12-15,0 0-26 0,17 3-64 0,-26-4-44 16,26 4-59-16,-21-7-130 0,21 7-155 0,-15-7-391 16,15 7-661-16</inkml:trace>
  <inkml:trace contextRef="#ctx0" brushRef="#br0" timeOffset="8559.36">28739 6447 311 0,'0'0'649'0,"0"0"-116"15,-1-22-182-15,1 22 9 0,0 0-98 0,-1-18 21 16,1 18-42-16,0 0-19 0,0 0-21 0,-3-16-24 16,3 16-29-16,0 0-21 0,0 0-25 0,0 0-21 15,0 0-16-15,0 0-26 0,0 0-5 0,0 0 7 16,0 0-3-16,0 0-8 0,0 0 0 16,0 0-6-16,0 0-1 0,7 12-2 0,-7-12-5 15,4 20-13-15,-4-20 13 0,7 23-3 0,-7-23-2 16,5 24 2-16,-5-24 3 0,9 24-2 0,-9-24-2 15,7 22 2-15,-7-22-13 0,10 20 21 16,-10-20-9-16,10 17 5 0,-10-17 4 0,9 13 5 16,-9-13 3-16,12 9 8 0,-12-9 5 0,13 7 3 15,-13-7 1-15,0 0 40 0,24 3-41 0,-24-3 40 16,28-6-25-16,-8-1 14 0,8-4-2 0,2-4-8 16,5-4-12-16,11-5-7 0,5-4-8 15,4-5-5-15,6-2 5 0,4-6-18 0,20-14-1 16,2-3-13-16,3-3-35 0,2-2-36 0,4-3 5 15,3 0-28-15,3 0 2 0,-2 1-12 0,-3 3-64 16,-3 3 30-16,-6 6-87 0,-6 3 10 0,-22 11-81 16,-1 6-35-16,-10-2-229 0,-10 7-392 0,-9 6-619 15</inkml:trace>
  <inkml:trace contextRef="#ctx0" brushRef="#br0" timeOffset="13524.04">18572 4581 552 0,'-1'-27'642'0,"1"27"-66"0,-5-19-138 15,5 19-14-15,-5-15-152 0,5 15 5 0,0 0-89 16,-8-17 13-16,8 17-82 0,0 0 13 0,0 0-59 16,-6-12 26-16,6 12-61 0,0 0 36 15,0 0-11-15,0 0-6 0,3 27-10 0,0-5-6 16,2 1 19-16,0 9-33 0,0 1 17 0,-1 3-30 16,2 1-4-16,-1 3-11 15,2 1 1-15,-1 0 10 0,0 1-2 0,0-2-4 0,1-3 1 16,0-1-4-16,-1-5-44 0,-1-5-69 0,0-4-73 15,-1-7-90-15,-1-1-92 0,-3-14-646 0,5 17-741 16</inkml:trace>
  <inkml:trace contextRef="#ctx0" brushRef="#br0" timeOffset="13816.14">18458 4416 910 0,'-3'-21'518'16,"1"4"-126"-16,1-1-58 0,1 18 10 0,1-28-117 15,-1 28 14-15,5-23-74 0,-5 23 24 16,10-21-67-16,-10 21-10 0,14-15-20 16,-14 15 33-16,19-7-57 0,-19 7 36 0,25 3-50 15,-8 5 26-15,3 1-37 0,4 8 35 0,-1 5-48 16,1 3 32-16,-1 3-41 0,0 3 32 0,-3 1-10 16,4 9-9-16,-6-6 30 0,-4 2-39 0,-1 0-4 15,-3-1-5-15,-2 1-2 0,-4 1-11 0,-2-1 8 16,-3 2-1-16,-3-2-5 0,-3 1 2 0,-5 0-1 15,-1-1-3-15,-1 0 1 0,-4-2-2 0,-1-1 21 16,-1-2-49-16,-1-2-19 0,-1-3-62 0,2-3-60 16,-1-5-37-16,4-6-41 0,3-2-61 15,14-11-179-15,-20 3-436 0,20-3-568 0</inkml:trace>
  <inkml:trace contextRef="#ctx0" brushRef="#br0" timeOffset="14575.36">18788 4822 705 0,'0'0'580'0,"0"0"-73"16,13-8-145-16,-13 8-9 0,0 0-129 0,0 0 4 15,0 0-91-15,0 0 30 0,19 2-73 0,-19-2 28 16,0 0-69-16,14 5 38 0,-14-5-67 0,0 0 47 16,20 6-61-16,-20-6 45 0,23 2-56 0,-23-2 47 15,28-6-54-15,-13 0 46 0,4-1-55 0,0-2 79 16,-1-3 5-16,1 0-3 0,-1-2-4 15,-2 2-2-15,-2-3 37 0,0 2-23 0,-5 1 40 16,-1 2-39-16,-8 10 30 0,10-20-57 0,-10 20-5 16,3-16-10-16,-3 16 3 0,0 0-3 15,-5-18-14-15,5 18 2 0,-14-6-3 0,14 6-3 16,-19 0 33-16,4 3-47 0,-4 4 38 0,0 3-43 16,-3 8 37-16,-1 1-44 0,3 3-18 0,1 1 28 15,4 1-5-15,1 1 6 0,4 2 1 0,4-4 1 16,1 0-18-16,5-3 20 0,3 1-2 0,1 0-10 15,5-2-3-15,2-1 2 0,5-2-4 0,2-4 3 16,4-3 7-16,2-6-7 0,3-6-11 0,5-6-1 16,3-5-1-16,-1-7 4 0,7-9-4 15,0-4-6-15,-4 0 16 0,-3-7-24 0,-4 1 30 16,-4-3-21-16,-2 0 2 0,-11 6-5 0,-3-1 8 16,-1-1-29-16,-6-1 50 0,-1 0-40 0,-3 2 52 15,-2-1-37-15,-2 7 68 0,-2 2-20 0,1 6 39 16,0 2-27-16,-2 4 35 0,-1 1-31 0,1 5 12 15,0 2-22-15,8 10 10 0,-16-10-16 0,16 10 2 16,0 0-16-16,-25 10 9 0,14 4-11 16,0 5 14-16,2 8-17 0,0 2 18 15,4 5-1-15,0 3-3 0,5 0 34 0,2 2-43 0,3 3 27 16,1-4-36-16,2 0 40 0,1-1-48 0,1 0 8 16,1-5 2-16,0-2 2 0,0-3-2 15,-1-5 2-15,-2-3-4 0,-2-5-1 0,0-1 2 16,-6-13 0-16,11 19 0 0,-11-19-6 0,8 11 8 15,-8-11 2-15,0 0-8 0,0 0 7 0,14-7 42 16,-14 7-51-16,12-21 37 0,-5 7-41 0,1-4 37 16,2 2-43-16,-1-1 40 0,2 0-2 15,1 2-6-15,-1 3-14 0,-2 0-2 0,3 3 11 16,0 0-15-16,-1 3-28 0,-11 6 46 0,21-7-36 16,-21 7 42-16,20-2-4 0,-20 2-40 0,18 3 43 15,-18-3-39-15,17 5 40 0,-17-5-38 0,11 7 39 16,-11-7-36-16,0 0 16 0,5 19-17 0,-5-19 44 15,-7 21-40-15,-1-9 42 0,-5 3-44 16,-2-1 42-16,-6 4-44 0,0-4-16 0,1-2-23 0,0-1-26 16,2-4-43-16,3-2-91 0,15-5-12 15,-18-2-67-15,18 2-21 0,-7-14-162 0,7 14-428 16,5-23-547-16</inkml:trace>
  <inkml:trace contextRef="#ctx0" brushRef="#br0" timeOffset="14919.9">19534 4659 875 0,'0'0'546'0,"0"0"-107"15,18-6-40-15,-18 6-37 0,0 0-58 0,0 0 2 16,15 8-49-16,-15-8 5 0,0 0-73 0,10 19 1 16,-10-19-72-16,4 16 12 0,-4-16-60 15,6 17-10-15,-6-17-16 0,7 14-7 0,-7-14-12 16,12 11-4-16,-12-11-18 0,14 7 7 0,-14-7 5 16,21 1 31-16,-21-1-41 0,29-8 33 15,-11 0-39-15,0-1 38 0,-3-1-33 0,1-1 43 16,-3-1-39-16,0 0 39 0,-4-1-27 0,-1 1 40 15,-2-1-34-15,1 0 39 0,-3-2-46 0,1 2 4 16,-5 13 2-16,5-24-2 0,-5 24-4 0,3-20-4 16,-3 20-4-16,2-17-1 0,-2 17-2 0,0 0-6 15,3-17-2-15,-3 17-5 0,0 0-9 16,0 0 9-16,0 0-1 0,0 0 4 0,0 0 0 16,0 0 31-16,7 17-45 0,-7-17 44 0,0 29-34 15,1-10 32-15,-1 0-41 0,1 1 18 0,0-1-54 16,1 3 28-16,1 0-39 0,1-1 16 0,0-6-67 15,1-1-90-15,-5-14-102 0,11 14-2 0,-11-14-52 16,0 0-39-16,25-6-67 0,-9-4-389 0,-3-4-448 16</inkml:trace>
  <inkml:trace contextRef="#ctx0" brushRef="#br0" timeOffset="15288.4">19988 4474 694 0,'0'0'598'0,"-6"-22"-172"0,6 22-10 15,-11-17-112-15,11 17 8 0,-13-6-93 0,13 6 29 0,-22 5-77 16,7 0 22-16,-3 6-73 0,1 0 26 15,-1 6-36-15,3-3-9 0,1 4-19 0,3 0-16 0,2-1 11 16,1 1-35-16,4-2 12 0,4-16-34 16,0 28-5-16,0-28-18 0,9 21-32 0,1-13-18 15,-10-8-2-15,21 11 7 0,-21-11 10 0,27-1 6 16,-27 1 10-16,28-6 9 0,-13 1 20 0,-15 5 23 16,21-9 23-16,-21 9 13 0,17-9 9 0,-17 9 5 15,12-6-8-15,-12 6 29 0,0 0-65 0,15-5 28 16,-15 5-59-16,0 0 5 0,0 0 31 15,17 3-41-15,-17-3 35 0,14 10-42 0,-3 5 37 16,3 1-39-16,-2 2 35 0,6 8-38 0,0 2 0 16,3 3-2-16,2-2 9 0,-4 0-1 15,0 2 5-15,-2-1 0 0,0-2 2 0,-4-2 2 16,-2-5 8-16,-3-1 9 0,-4-1 36 0,-3-1-45 16,-4 0 17-16,-4 1-25 0,-5 0-4 0,-6 0 6 15,-3-1 1-15,-3-5-3 0,3-5-26 0,-1-3-66 16,1-6-66-16,-1-4-111 0,1-8 30 0,0-7-22 15,4-5 38-15,4-5-27 0,5-4-103 0,3-4-151 16,3 1-270-16,4 1-292 0</inkml:trace>
  <inkml:trace contextRef="#ctx0" brushRef="#br0" timeOffset="15807.4">20265 4502 757 0,'0'0'523'15,"0"0"-16"-15,0 0-110 0,7-13 12 0,-7 13-124 16,0 0 20-16,0 0-46 0,0 0-31 0,0 0-35 16,-7-14-25-16,7 14-23 0,0 0-21 0,-11-7-16 15,11 7-16-15,0 0-16 0,0 0-23 0,-27 2-4 16,27-2-17-16,-21 11 4 0,10-3-10 15,-1 1 15-15,3 2-29 0,-1 2 35 16,0 1-46-16,3 2 35 0,2-2-43 0,1 1 39 16,4-15-45-16,-2 28 30 0,2-28-37 0,3 26 41 15,-3-26-59-15,6 22 30 0,-6-22-37 0,13 15 37 16,-13-15-28-16,14 7 38 0,-14-7-33 0,0 0 38 16,27-1-30-16,-27 1 36 0,22-8-40 0,-22 8 48 15,19-11-36-15,-19 11 65 0,17-15-32 0,-17 15 46 16,13-16-44-16,-13 16 42 0,9-12-41 0,-9 12 31 15,0 0-42-15,10-15 29 0,-10 15-41 0,0 0 19 16,0 0-32-16,10-10 29 0,-10 10-32 0,0 0 40 16,0 0-7-16,17 12-4 0,-9-1 7 15,1 7-9-15,2 3-2 0,1 5-37 0,1 2 42 0,2 1-39 16,0 2 40-16,-1 1-36 0,1-2 3 16,0 1 3-16,-1-3 0 0,0 1 11 15,-5-6 2-15,-1-4 5 0,-2 0 4 0,-2-3-4 16,-4-16 5-16,0 28 36 0,-5-14-46 0,-2-2 30 15,-2 0-75-15,-2-3-38 0,-3-3-120 0,14-6-83 16,-32 0-81-16,12-8 24 0,3-2 38 0,-4-8 0 16,9-1 4-16,-1-9-113 0,4-3-301 15,4-2-247-15</inkml:trace>
  <inkml:trace contextRef="#ctx0" brushRef="#br0" timeOffset="15973.66">20451 4573 748 0,'0'0'489'0,"19"-6"-60"16,-19 6-132-16,0 0-4 0,24 3-79 0,-24-3 26 15,21 14-11-15,-8-1-17 0,-2 0-23 0,0 3-27 16,1 0-26-16,-2 1-33 0,0 0-20 0,-1-1-29 16,-1 1 11-16,-1-4-12 0,-7-13-23 15,11 20-1-15,-11-20-20 0,10 13-52 0,-10-13-97 16,0 0-6-16,0 0-76 0,0 0-88 0,0 0-126 16,17-11-383-16,-14-4-383 0</inkml:trace>
  <inkml:trace contextRef="#ctx0" brushRef="#br0" timeOffset="16317.19">20654 4386 796 0,'0'0'581'16,"-9"-20"-52"-16,9 20-135 0,-8-14-31 0,8 14-141 16,0 0 4-16,0 0-98 0,0 0 31 0,-22 7-69 15,22-7 37-15,-9 26-62 0,6-7 44 0,-1 3-68 16,2 1 43-16,2 1-16 0,0 3 3 16,2 0 23-16,1 0-46 0,1 1-9 0,1-6 2 15,1 2-5-15,1-4-9 0,-2-1-5 0,1-6-2 16,-6-13-4-16,7 21 2 0,-7-21 18 0,5 14 22 15,-5-14 14-15,0 0 42 0,0 0-35 0,0 0 39 16,0 0-18-16,12-8 23 0,-12 8 5 0,2-22-25 16,-2 22-14-16,2-32-24 0,0 14-11 15,0-4-10-15,2 1-9 0,0 0-11 0,0 4-8 16,4-1-4-16,-1 5-7 0,1 1-4 0,4 1 0 16,-1 2 5-16,2 2-11 0,2 2-4 0,1 2-5 15,-16 3-9-15,34 2-3 0,-13 2-2 0,0 3 5 16,1 4 21-16,2 3-18 0,0 1 20 0,-1 3-18 15,-2 0 18-15,-6-3-3 0,1 1-17 0,-4-1-10 16,-1 1-37-16,-2-5-45 0,-2 0-81 16,-7-11-57-16,9 15-51 0,-9-15-87 0,0 0-96 15,10 9-577-15,-10-9-813 0</inkml:trace>
  <inkml:trace contextRef="#ctx0" brushRef="#br0" timeOffset="16680.09">21097 4410 1046 0,'-3'-16'625'0,"-2"1"-49"0,0 3-128 0,5 12-48 15,-15-21-91-15,15 21-27 0,-18-10-73 0,18 10-26 16,-20 0-46-16,20 0-14 0,-25 10-35 0,13-2 2 16,-2 3-30-16,3 0 10 0,3-1-26 0,0 5-7 15,8-15-9-15,-4 24-6 0,4-24-3 0,6 26-22 16,3-16 11-16,1 0 15 0,3-3-44 0,2-1 27 16,-15-6-38-16,30 4 11 0,-30-4 3 15,29-3 5-15,-29 3 3 0,25-6-1 0,-25 6 22 16,20-8 18-16,-20 8 9 0,13-10 4 0,-13 10 4 15,0 0 1-15,14-9 3 0,-14 9 23 0,0 0-43 16,0 0 20-16,13-8-51 0,-13 8 2 16,0 0 33-16,0 0-40 0,0 0 34 0,10 15-39 15,-10-15 36-15,6 26-40 0,0-4 35 0,2 2-12 16,1 5 3-16,2 1 7 0,1-1-44 0,-1 0 45 16,1 1-38-16,2-3 41 0,-3 0-30 0,-1-6 44 15,-2-2-10-15,-1 0 25 0,-3-3 27 0,-1-1 26 16,-3-15 7-16,-2 31-14 0,-5-13-14 0,-1 1-15 15,-11 1-11-15,-3-2-13 0,-2-2-11 0,-2-3-38 16,2-4-132-16,0-5-55 0,-1-5-164 0,-3-9-124 16,5-7-175-16,0-5-577 0,4-6-973 15</inkml:trace>
  <inkml:trace contextRef="#ctx0" brushRef="#br0" timeOffset="17479.98">21733 3769 1126 0,'-17'-15'617'16,"2"3"-128"-16,-1 1-93 0,4 1-104 0,-1 5-57 15,13 5-51-15,-17-6-37 0,17 6-33 0,-15 10-23 16,8 4 32-16,4 6-49 0,0 8 51 16,2 7-14-16,3 5-48 0,2 4 25 0,2 1-38 15,1 1 27-15,5 10-39 0,-1-2 14 0,1-13-29 16,-1 0 19-16,0-8-29 0,1 0 24 0,-1-5-34 16,-3-10 26-16,1 1-7 0,-4-5-2 0,-5-14 3 15,9 22 18-15,-9-22 32 0,7 14 62 16,-7-14 7-16,0 0-11 0,0 0-28 0,0 0-20 15,0 0-17-15,0 0 10 0,0 0-43 0,0 0 19 16,4-25-42-16,-4 25 20 0,8-30-35 0,0 12 24 16,3 2-35-16,2 1 10 0,1 0-42 0,3 5-12 15,-1 2-4-15,0 1 10 0,0 4-1 16,2 2 6-16,-18 1 7 0,33 3 6 0,-17 2 8 0,0 0 5 16,0 3 5-16,-1 0 2 0,-3 0-5 15,-1 3 13-15,-3-1 4 0,-8-10 2 0,7 18 0 16,-7-18 1-16,-2 21-10 0,-3-8 13 0,-2-1 0 15,-7 2-2-15,3 0-30 0,-3-2-27 0,3-2-13 16,0-3-16-16,11-7-35 0,-15 10-104 0,15-10 20 16,0 0-39-16,0 0 63 0,0 0-21 15,0 0 50-15,9-10-25 0,-9 10 42 0,20-12 1 16,-7 4 34-16,1 1 24 0,3-1 39 0,-3 1 8 16,1 1 54-16,-2 0-16 0,-1 0 59 0,-12 6-26 15,21-8 70-15,-21 8-37 0,16-8 59 0,-16 8-69 16,16-9 43-16,-16 9-68 0,18-11 43 0,-18 11-65 15,19-18 42-15,-8 7-53 0,1-1 50 16,0-2-54-16,1 0 51 0,-2 0-39 16,1 1 61-16,-4 1-46 0,0 0 61 0,-1 2-44 0,-7 10 45 15,12-17-13-15,-12 17 38 0,8-14 5 16,-8 14-1-16,0 0-18 0,6-15-9 0,-6 15-4 16,0 0-12-16,0 0-8 0,-5-14-10 0,5 14-10 15,0 0-3-15,-19 0 16 0,19 0 1 0,-23 10-40 16,7 0-4-16,2 2 0 0,-1 3-4 0,2-1-4 15,0 6-1-15,2-2-3 0,-1 7-3 0,4-5 0 16,4 2-2-16,3-4-6 0,2 1-11 0,4 3-14 16,3-3 19-16,3 0-62 0,3-2 0 0,4-4-80 15,3-6-22-15,5-4-47 0,3-5 44 0,7-6-106 16,1-4 33-16,1-5-21 0,5-6-57 16,-11 0-117-16,-2-2-35 0,-6 1-264 0,-2-2-266 15</inkml:trace>
  <inkml:trace contextRef="#ctx0" brushRef="#br0" timeOffset="18339.98">22585 4091 1149 0,'0'0'568'15,"1"-27"-121"-15,-1 27 24 0,-6-22-125 0,6 22-2 16,-11-14-58-16,11 14-40 0,-15-10-52 0,15 10-50 16,-17-1-9-16,17 1-43 0,-24 9-2 0,13 0-34 15,-3 4 3-15,4 3-25 0,0 4 2 0,2 0-15 16,3 4 6-16,1 1-14 0,3 1 11 0,2 2-15 16,1-1 10-16,3-4-17 0,2 0 12 0,6 3-2 15,2-4-5-15,5-4-3 0,-1-4 5 16,3-5-7-16,1-4-2 0,1-3-8 0,2-5 2 15,0-1-6-15,-2-4-7 0,3-3-4 0,-1-3-4 16,-5 4-20-16,-3-1-3 0,-2-1 43 0,-5 4-35 16,1-1 53-16,-12 9-10 0,15-12 36 0,-15 12 3 15,11-8-5-15,-11 8-26 0,0 0 3 16,11-11 7-16,-11 11-27 0,0 0 15 0,0 0 7 16,13-6-6-16,-13 6-14 0,0 0 15 0,0 0-1 15,0 0-2-15,17-3-1 0,-17 3-1 0,0 0 2 16,0 0-5-16,20-4 7 0,-20 4 3 0,12-6 18 15,-12 6 9-15,11-10 5 0,-11 10 7 0,7-15 5 16,-7 15 9-16,6-15 2 0,-6 15 0 16,-1-17-10-16,1 17-14 0,-10-17-10 0,0 8 0 15,-3 2-10-15,-1 3-23 0,-3 0-9 16,0 3-1-16,-2 1-8 0,1 2-9 0,1 0 5 16,2 2-39-16,1 2-29 0,4 2-5 0,10-8-41 15,-15 19-35-15,15-19-30 0,-3 23-44 0,3-23-10 16,8 25 24-16,-1-13 24 0,4 3 44 0,3-2 4 15,1-2 50-15,2 0 22 0,2 1 111 0,1-2 10 16,2-3 75-16,-1 2-82 0,-1-3 55 0,-4-2-63 16,-1 1 65-16,-15-5-35 0,23 5 84 0,-23-5-30 15,15 5 40-15,-15-5-46 0,0 0 19 0,19-3-53 16,-19 3 32-16,0 0-42 0,11-16 30 0,-11 16-38 16,4-18 21-16,-4 18-7 0,1-22 19 15,-1 22-8-15,0-24 5 0,0 24-1 0,-2-22 1 16,2 22-4-16,-2-22-7 0,2 22-13 15,-2-19-11-15,2 19-11 0,0 0-10 0,-2-21-6 16,2 21-1-16,0 0 3 0,5-17-12 0,-5 17-8 16,11-8 4-16,-11 8-9 0,16-6-3 0,-16 6-9 15,21-2-5-15,-21 2-2 0,28 1 4 0,-11 0 3 16,-1 3-4-16,0-1-3 0,0 0 6 0,-16-3-1 16,26 6 10-16,-26-6-2 0,21 4 11 0,-21-4 6 15,17 5 2-15,-17-5 9 0,0 0 7 0,0 0 36 16,17 1-5-16,-17-1 53 0,0 0-3 0,0 0 55 15,0 0-2-15,-7-14 64 0,7 14-38 16,-11-11 57-16,11 11-76 0,-14-12-30 0,14 12-29 16,-10-12-25-16,10 12-18 0,-8-13-15 15,8 13-11-15,-4-15-8 0,4 15-2 0,1-21-15 0,-1 21-6 16,10-24-6-16,-2 12-5 0,1 2-7 16,0 1-1-16,1 0-2 0,3 3 0 0,-13 6-3 15,23-7 0-15,-23 7-2 0,28-1-3 0,-12 5 37 16,0 2-39-16,2 2 38 0,-1 5-36 0,0 3 37 15,2 3-35-15,-2 3 39 0,-1 0-38 0,-2 2 28 16,0-1-48-16,-2-4 1 0,-2 1-99 16,0-2-26-16,-1-1-69 0,-3-3-17 0,0-2-69 15,-6-12 13-15,8 17-69 0,-8-17-36 0,0 0-179 0,0 0-462 16,0 0-811-16</inkml:trace>
  <inkml:trace contextRef="#ctx0" brushRef="#br0" timeOffset="18600.41">23516 4236 750 0,'0'0'756'0,"0"0"-119"0,0 0-66 15,0 0-157-15,0 0-66 0,-7-15-91 0,7 15-42 16,0 0-48-16,0 0-27 0,9-17-41 0,-9 17-1 16,14-18-42-16,-5 8 12 0,4-4-35 0,-1-2 11 15,2 4-26-15,-1-2 7 0,-1 1-3 0,-2 1 1 16,-1 2-8-16,-9 10 13 0,14-16 12 0,-14 16 4 16,7-13 7-16,-7 13-2 0,0 0 5 0,6-18 2 15,-6 18-2-15,0 0-3 16,0 0 6-16,-8-12-13 0,8 12-6 0,0 0-1 15,0 0-4-15,-25 2-5 0,25-2 19 0,-21 14-35 16,11-5 23-16,1 3-35 0,1 1 29 0,1 1-35 16,3 2 26-16,1 1-32 0,2 1 32 0,1 0-36 15,2-1 10-15,3 2-1 0,3 0-67 0,3 1-24 16,1-4-26-16,5-1-18 0,1-4-72 0,5-7-151 16,4-3-219-16,2-3-564 0,6-6-893 0</inkml:trace>
  <inkml:trace contextRef="#ctx0" brushRef="#br0" timeOffset="19337.27">24396 4041 898 0,'0'0'597'16,"-7"-12"-72"-16,7 12-147 0,0 0-29 0,-7-11-119 15,7 11-5-15,0 0-83 0,0 0 22 0,0 0-67 16,0 0 32-16,0 0-65 0,-14 8-8 0,14-8-7 15,0 0-1-15,10 10-1 0,-10-10 48 0,0 0-48 16,23 5 45-16,-23-5-46 0,31-7 33 0,-10 1-2 16,-1-4-2-16,-1 1 3 0,0-2 3 0,-4 1 10 15,0 0 46-15,-4 2-17 0,-11 8 1 0,15-17-31 16,-15 17 10-16,9-15-32 0,-9 15-11 16,0 0-23-16,-2-21 3 0,2 21-20 0,-14-13-6 15,14 13-4-15,-22-5-3 0,22 5-5 0,-29 4-2 16,11 2 8-16,-2 3-2 0,0 4-11 15,-1 4-1-15,3 4 28 0,0 2-30 0,4 2 27 16,1 0-31-16,7-1 26 0,2-1-31 0,4-2 28 16,4 3-38-16,3-5-9 0,3 1-56 0,4-2-1 15,6 0 22-15,2-4 17 0,1-6 16 0,4-4 6 16,2-5-9-16,6-5-2 0,1-4-24 0,1-4 16 16,0-2-37-16,-4-2 37 0,-1-2-41 0,-3-2 55 15,-4-2-40-15,-4 2 60 0,-2-1-39 0,-5 2 45 16,-3 1-25-16,-4 3 69 0,-3 1 18 15,-4 16 13-15,2-28 9 0,-2 28 3 0,-5-25 6 16,5 25 0-16,-10-22-9 0,10 22-5 0,-15-18-12 16,15 18-10-16,-17-11-8 0,17 11-23 15,-18-6 39-15,18 6-41 0,-19 1 29 0,19-1-40 16,-18 10 32-16,8-1-38 0,3 3 0 0,1 1 4 16,1 2 2-16,3 2 0 0,1 0-5 0,2 1 0 15,1-1-1-15,2-1 3 0,1 2 0 0,1-3-2 16,2-1-1-16,-1 0 5 0,1-3 1 0,0 1-14 15,1-1 19-15,-9-11-18 0,14 15 3 16,-14-15-16-16,14 12-24 0,-14-12 3 0,13 11-34 0,-13-11 14 16,11 7-67-16,-11-7-32 15,0 0-62-15,17 7-21 0,-17-7-12 0,0 0 6 16,17 4-53-16,-17-4-125 0,0 0-397 0,17-3-408 16</inkml:trace>
  <inkml:trace contextRef="#ctx0" brushRef="#br0" timeOffset="19824.34">25307 3852 976 0,'0'0'728'0,"4"-17"-112"15,-4 17-157-15,0 0-62 0,-4-19-89 0,4 19-30 16,-12-11-63-16,12 11-19 0,-20-6-30 15,20 6-15-15,-22-1-20 0,22 1-28 0,-27 5-24 0,13-1-9 16,0 2-16-16,1 2-8 0,2 2-10 0,2 1-5 16,2 1-9-16,3 3-1 0,2 1-8 15,2-16-7-15,0 33 1 0,4-12-5 0,2 0-10 16,2-1 1-16,3 1 0 0,0-1 1 0,4 3-1 16,1-1 13-16,-3-4-10 0,1-4 3 15,-2 1-6-15,-1-3 9 0,-5-2 0 0,-6-10 11 16,11 17 44-16,-11-17-38 0,5 13-19 0,-5-13 0 15,0 0-5-15,-9 20 27 0,9-20-31 0,-21 16 27 16,9-10-22-16,-4 0 5 0,2-2-47 0,14-4-58 16,-23 4-46-16,23-4-56 0,-17-3-58 0,17 3-44 15,-9-12-8-15,9 12-131 0,2-21-522 16,4 5-661-16</inkml:trace>
  <inkml:trace contextRef="#ctx0" brushRef="#br0" timeOffset="20183.99">25385 3963 439 0,'0'0'674'0,"18"2"-97"0,-18-2-181 0,0 0-1 16,9 11-134-16,-9-11 2 0,0 0-83 0,7 19 31 16,-7-19-75-16,7 16 21 0,-7-16-71 0,6 14 37 15,-6-14-62-15,9 11 44 0,-9-11-42 0,14 7 30 16,-14-7-42-16,17 1 30 0,-17-1-41 0,30-7 28 16,-12-2-34-16,0-3 27 0,5-3-15 0,-1-2-8 15,-5-1-3-15,0-2 13 0,-2 2-1 16,-3 1 14-16,-3 1 6 0,0-1 10 0,0 4 3 15,-5 1 23-15,-4 12-36 0,7-19 26 0,-7 19-36 16,4-14 21-16,-4 14-45 0,0 0 25 16,0 0-46-16,4-14 30 0,-4 14-43 0,0 0 0 15,0 0 1-15,-4 15 2 0,4-15 0 0,-4 30-4 16,1-7 1-16,3 5 18 0,5 6 9 0,-1 3-12 16,3 1 7-16,5 0-35 0,-1 1 30 0,5 0-31 15,-3-2 33-15,3 1-32 0,-1-4 33 0,-2 0-33 16,1-1 13-16,-3-6-7 0,-7-4 7 0,4-3 3 15,-4-2 5-15,-4-18-2 0,-6 29 0 0,-4-13 1 16,-5-3-15-16,-5-2-58 0,-4-2-60 0,-9-4-135 16,0-5-121-16,-7-4-174 0,0-3-708 0,0-2-1004 15</inkml:trace>
  <inkml:trace contextRef="#ctx0" brushRef="#br0" timeOffset="20792.27">24721 4571 588 0,'0'0'466'0,"0"0"-102"0,0 0-101 15,0 0-53-15,0 0-29 0,-18 3-99 0,18-3-90 16,0 0-165-16,0 0-396 0,0 0-89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11-13T13:54:02.676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949 7892 1146 0,'-15'-11'550'0,"15"11"-132"0,0 0-86 16,-12-11-84-16,12 11-61 0,0 0-36 0,0 0-28 16,0 0-22-16,0 0-17 0,0 0-13 0,0 0-6 15,0 0 0-15,0 0-53 0,10 22 52 0,0-11-59 16,1 4 62-16,2 0-60 0,1 3 54 0,1-1-65 16,2 5 51-16,-2-3-65 0,3 3 55 15,-1-2-54-15,2 1 67 0,0-2-47 0,0 0 58 16,2-1-51-16,-3-4 53 0,1-2-60 15,0 0 51-15,2-4-64 0,-2-1 48 0,3-3-45 16,-1 2 55-16,-21-6-56 0,34-3 59 0,-14-3-45 16,-1-2 48-16,1-5 7 0,1-4-4 0,2-3-1 15,-1-5-2-15,0-5-6 0,3-8 33 0,0-7-54 16,0-2 32-16,-1-4-50 0,-2-5-3 0,-1 1-33 16,1-3 24-16,-2 3-28 0,0 2-28 0,-3 3-28 15,-6 13-16-15,0 3-21 0,-3 4 18 0,-5 6-95 16,-3 7-23-16,0 17-78 0,-6-25-240 0,6 25-303 15,-13-11-431-15</inkml:trace>
  <inkml:trace contextRef="#ctx0" brushRef="#br0" timeOffset="299.93">1230 8081 760 0,'-8'32'479'0,"1"2"-84"0,3-3-107 16,0-5 9-16,2-1-90 0,-1-1 3 0,3-5-86 15,0 1 48-15,3-2-63 0,0-2 49 0,0 1-56 16,1-3 42-16,2 1-63 0,-2-2 54 0,1 1-4 16,-5-14-11-16,10 19-8 0,-10-19-17 0,14 15-10 15,-14-15-7-15,9 12-6 0,-9-12 0 16,11 9-4-16,-11-9-6 0,16 6-2 0,-16-6 5 0,17 3-5 16,-17-3 31-16,21-3-32 0,-7-3 31 0,4-2-39 15,0-5-2-15,4-4-6 0,3-7 16 16,6-12-25-16,1-7-7 0,0-4-6 0,2-6-4 15,1-4 20-15,1-5-31 0,2-4 26 0,10-16-35 16,1-1-6-16,0 4-15 0,-7 14-29 0,2 2-72 16,-6 1-118-16,-1 3-45 0,-3 6-128 15,-5 3-272-15,-3 8-323 0,-7 8-740 0</inkml:trace>
  <inkml:trace contextRef="#ctx0" brushRef="#br0" timeOffset="11800.07">20149 8874 188 0,'0'0'670'0,"-6"-17"-164"0,6 17-130 15,0 0-21-15,-6-16-44 0,6 16-36 0,0 0-43 16,-5-15-14-16,5 15-2 0,0 0-27 16,0 0 5-16,-7-14-8 0,7 14-14 0,0 0-14 15,0 0-11-15,0 0-14 0,0 0-28 0,-4-13-3 16,4 13-18-16,0 0-2 0,0 0-21 0,0 0 1 16,0 0-7-16,0 0-8 0,0 0-6 0,0 0-5 15,0 0-2-15,0 0-4 0,0 0-4 0,-5-13-2 16,5 13-3-16,0 0-2 0,0 0-2 0,0 0 37 15,0 0-34-15,0 0 11 0,0 0-14 0,0 0 10 16,0 0-26-16,0 0 16 0,0 0-7 16,0 0 47-16,0 0-58 0,-5-12 48 0,5 12-65 15,0 0 59-15,0 0-56 0,0 0 52 16,0 0-57-16,0 0 51 0,-2-17-51 0,2 17 51 16,0 0-54-16,0 0 46 0,0 0-45 0,0 0 51 15,-2-16-57-15,2 16 61 0,0 0-49 0,0 0 56 16,0 0-42-16,0 0 55 0,0 0-48 0,0 0 52 15,1-19-39-15,-1 19 45 0,0 0-40 0,0 0 39 16,0 0-47-16,0 0 39 0,0 0-40 0,0 0 33 16,0 0-42-16,0 0 38 0,0 0-43 0,0 0 29 15,0 0-32-15,0 0 38 0,0 0-31 0,0 0 7 16,0 0 5-16,10 17 0 0,-10-17-1 0,5 22-2 16,-5-22 0-16,9 28-2 0,-4-10-1 15,0 1-1-15,0 2 0 0,0 0-1 0,2-2-2 16,-2 1-1-16,0-1 1 0,0 1-4 15,1-1 1-15,-3-5 0 0,1 1-1 0,1 0-1 16,0 0 0-16,-5-15-20 0,6 22-34 0,-6-22-57 16,5 16-68-16,-5-16-51 0,0 0-134 0,4 16-91 15,-4-16-183-15,0 0-667 0,0 0-1040 0</inkml:trace>
  <inkml:trace contextRef="#ctx0" brushRef="#br0" timeOffset="12421.88">21123 8485 1729 0,'0'0'579'0,"0"0"-156"0,0 0-90 16,0 0-54-16,0 0-22 0,0 0-21 0,0 0-1 16,0 0-23-16,0 0-21 0,0 0 34 0,0 0-86 15,0 0 50-15,0 0-57 0,0 0 45 0,0 0-56 16,16 3 39-16,-16-3-45 0,0 0 8 0,0 0-6 16,0 0 21-16,9 13-29 0,-9-13 13 15,0 0-16-15,4 17-20 0,-4-17-15 0,3 18-12 16,-3-18-11-16,0 24-7 0,0-24-13 0,-1 33-5 0,0-14 0 15,-2 2-11-15,1 2-6 0,-1-3-4 16,-1 5-10-16,1 2 14 0,-1 5-39 0,0 1-75 16,0-8-119-16,0 0-102 0,2-7-149 15,2-18-124-15,-2 27-902 0,2-27-1313 0</inkml:trace>
  <inkml:trace contextRef="#ctx0" brushRef="#br0" timeOffset="14106.72">23548 8929 1629 0,'0'0'670'0,"0"0"-111"0,0 0-129 0,0 0-86 0,0 0-68 0,-8 14-55 16,8-14-46-16,0 0-47 0,2 23-9 15,-2-23-24-15,4 19-25 0,-4-19-15 0,5 24-4 16,-1-9-17-16,1 0-5 0,3 4-2 0,0 3-9 16,0-1-16-16,0 0 17 0,0 0-17 0,2-4-62 15,-3-1-84-15,0-1-78 0,-7-15-117 0,11 18-131 16,-11-18-604-16,8 15-824 0</inkml:trace>
  <inkml:trace contextRef="#ctx0" brushRef="#br0" timeOffset="14319.96">23716 8908 1367 0,'0'0'666'0,"-3"-17"-88"0,3 17-133 0,0 0-75 16,0 0-70-16,0 0-54 0,0 0-39 0,0 0-17 15,0 0-25-15,0 0-28 0,0 0-28 0,-4 16-24 16,4-16-14-16,4 30-25 0,0-10 2 0,1 4-18 16,3 6 0-16,-1 2-3 15,1 1 36-15,0-2-57 0,4 1-7 0,-4-3-127 0,-1-6-121 16,0-4-121-16,0 1-295 0,0-4-428 0,0-4-841 16</inkml:trace>
  <inkml:trace contextRef="#ctx0" brushRef="#br0" timeOffset="15035.52">25510 8776 1196 0,'0'0'656'0,"0"0"-136"16,0 0-128-16,0 0-65 0,0 0-99 0,-2 19 7 15,2-19-55-15,-2 25 11 0,0-8-62 16,0 2 10-16,0 1-56 0,-1 5 23 0,0-2-59 15,2 0 27-15,-1-1-61 0,0 2 42 0,-3-3-20 16,2 0-72-16,1-5-94 0,0 1-89 16,2-17-65-16,-5 25-216 0,5-25-491 0,-1 19-702 0</inkml:trace>
  <inkml:trace contextRef="#ctx0" brushRef="#br0" timeOffset="15232.74">25668 8788 1090 0,'0'0'656'0,"0"0"-119"0,0 0-103 0,0 0-49 16,0 0-43-16,0 0-39 0,0 0-38 0,7 18-37 15,-9-2-33-15,-3 5-23 0,1 4-36 0,1 0-25 16,-3 7-20-16,2 1-26 0,1 3-6 16,1 2-35-16,0-1 26 0,2 1-13 0,0-10-14 0,4 0-145 15,-2-1-141-15,3-5-116 0,-3 1-320 16,5-2-382-16,2-2-832 0</inkml:trace>
  <inkml:trace contextRef="#ctx0" brushRef="#br0" timeOffset="17471.58">20789 10076 1134 0,'-4'-14'748'0,"-4"-2"-175"16,-2 4-101-16,-2 2-124 0,-4 2-21 0,0 4-96 15,-4 3-12-15,-4 3-71 0,-6 7 26 0,-2 2-20 16,-2 6-23-16,2 2 21 16,-1 4-57-16,0 9 35 0,2-7-60 0,4 0 20 0,2 0-42 15,5 0 33-15,4 0-63 0,7-5-8 16,4 1-3-16,4-4 3 0,5 1-11 0,5 0 10 0,5-4-2 16,2 1-1-16,4-4-5 0,3-1-8 0,1-2-6 15,1-2-10-15,1 0-17 0,1-1 17 0,-3-1 12 16,-3 0-7-16,-2-1 11 0,-4 0 0 0,-15-3 2 15,25 7 2-15,-25-7 3 0,16 8-1 16,-16-8 1-16,6 12-10 0,-6-12 10 0,-1 16-6 16,1-16-25-16,-11 25 42 0,0-8-34 0,-2-1 36 15,-2 1-37-15,0-2 21 0,0-1-19 0,0-1-14 16,4-4-67-16,-1-2-22 0,12-7-73 16,-15 7-51-16,15-7-20 0,0 0-9 0,-10-9-59 15,10 9-123-15,0 0-441 0,6-25-536 0</inkml:trace>
  <inkml:trace contextRef="#ctx0" brushRef="#br0" timeOffset="17972.29">20668 10437 1118 0,'16'-9'477'0,"-3"3"-108"16,-13 6-19-16,24-8-44 0,-24 8-58 0,20-1-20 15,-20 1-34-15,23 5-19 0,-9 1-30 0,-2 1-9 16,1 5-36-16,1 1-7 0,-2 2-24 0,2 2 41 16,-2 0-34-16,0-2 14 0,-4-3-52 15,0 0 20-15,0-2-36 0,-8-10 13 0,11 14-51 16,-11-14-19-16,0 0-34 0,10 8 5 0,-10-8-3 15,0 0 11-15,0 0 7 0,7-17 15 0,-7 17 6 16,-3-21 10-16,3 21 15 0,-7-31 24 0,1 11-2 16,-2 0 24-16,2-2-5 0,0 2 8 0,1 1 6 15,1 3-1-15,4 16-10 0,-6-24-8 0,6 24-7 16,-5-17-10-16,5 17 1 0,0 0 3 0,1-18-7 16,-1 18-4-16,0 0 4 0,0 0 0 15,13-9-2-15,-13 9 3 0,0 0-24 0,15 10 20 16,-15-10-19-16,12 13 31 0,-12-13-32 0,10 18 25 15,-10-18-25-15,8 16 30 0,-8-16-24 16,8 14 35-16,-8-14-31 0,0 0 72 0,7 14-33 16,-7-14 68-16,0 0 5 0,0 0 34 0,0 0 12 15,6 11-16-15,-6-11-16 0,0 0-5 0,0 0-3 16,0 0-12-16,-5-12-10 0,5 12-1 16,0 0-34-16,-3-24 15 0,3 24-41 0,1-23 23 0,-1 23-43 15,6-28 27-15,-1 14-40 0,1 0 31 0,3 1-44 16,-1 1 38-16,1 2-41 0,2 1 36 0,-11 9-40 15,19-9 32-15,-19 9-33 0,20-1 36 0,-20 1-1 16,23 10-7-16,-10 3-39 0,1 3 42 16,0 3-44-16,0 3 12 0,-2-1 4 0,-2-1 3 15,-1 0-5-15,1-1-18 0,-3 0-36 16,-2-4-54-16,1-1-37 0,-6-14-47 0,10 21-82 16,-10-21-68-16,6 12-73 0,-6-12-81 0,0 0-125 15,0 0-342-15,12-6-682 0</inkml:trace>
  <inkml:trace contextRef="#ctx0" brushRef="#br0" timeOffset="18797.18">21220 10337 1023 0,'2'-19'501'0,"-2"1"-59"16,0 18-34-16,0-31-44 0,0 31-22 16,-3-25-20-16,3 25-35 0,-5-18-32 0,5 18-32 15,0 0 2-15,-11-13-70 0,11 13 13 0,0 0-64 16,-13 6 34-16,13-6-65 0,-9 17 31 0,9-17-71 16,-7 21 44-16,7-21-68 0,-3 26 51 15,3-26-57-15,3 29 45 0,1-15-56 0,1 0 47 16,-5-14-58-16,11 19-1 0,-11-19 1 0,12 12-11 15,-12-12 58-15,0 0-55 0,18 4 5 0,-18-4 15 16,14-5 6-16,-14 5 41 0,13-9-40 0,-13 9 65 16,11-14-42-16,-11 14 59 0,10-13-52 0,-10 13-4 15,0 0-2-15,10-13 31 0,-10 13-56 0,0 0 51 16,0 0-58-16,16-6 50 0,-16 6-59 0,11 7 48 16,-11-7-69-16,14 19-6 0,-4-2 1 15,2 7 13-15,3 6-4 0,1 1 17 0,0-2-23 16,-3-2 35-16,0-2-26 0,-3-4 34 0,-2 0-28 15,-3 0 29-15,-2-1-24 0,-3-2 26 0,-2 0 1 16,-4 2-11-16,-3-1 10 0,-3 0-1 16,-2-2-2-16,-2-3-13 0,-1-3-5 15,-2-3-14-15,3-2-5 0,16-6-1 0,-34-3-11 0,16-6-8 16,3-4-19-16,0-11-31 0,3-4-62 16,3-7 3-16,3-4-48 0,4-5-58 0,4-3 3 0,5-9-36 15,3 3 13-15,2 1-34 0,1 10-14 0,0 4 30 16,1 1 28-16,1 5 109 0,0 2 165 0,1 5 170 15,-3 6 54-15,-1 3 1 0,-3 4-4 16,0 3 8-16,-9 9 9 0,16-8 22 0,-16 8-33 16,0 0 16-16,16 8-19 0,-16-8-17 0,11 24-16 15,-6-8 8-15,-1 7-81 16,0 1 34-16,0 1-64 0,-1 2-12 0,4 8 24 0,-2-2 0 16,1 0-12-16,-1-1-11 0,1-5-15 0,-1-3-7 15,3-3-20-15,-2-1 22 0,1-2-46 0,-1-4-18 16,1-3-36-16,-7-11-26 0,12 15-10 0,-12-15-26 15,0 0-32-15,21 2 29 0,-21-2-29 0,17-13 25 16,-6 3 11-16,-2-1 34 0,0 2 1 16,-9 9 23-16,15-16-31 0,-15 16 59 0,9-12-9 15,-9 12 38-15,0 0-15 0,12-13 35 0,-12 13-24 16,0 0 29-16,9-9-29 0,-9 9 26 0,0 0-44 16,0 0 41-16,8-10-35 0,-8 10 32 0,0 0-31 15,8-9 45-15,-8 9-30 0,6-13 34 16,-6 13 3-16,10-18 4 0,-10 18-4 0,6-16 62 15,-6 16-44-15,4-14 77 0,-4 14-57 0,0 0 66 16,2-19-53-16,-2 19 35 0,0 0-57 0,-6-13 32 16,6 13-57-16,0 0 32 0,-12-10-45 0,12 10 37 15,0 0-50-15,0 0 28 0,-18-3-42 0,18 3 37 16,0 0-46-16,-16 7 0 0,16-7-1 16,-9 14-1-16,9-14-3 0,-4 22 4 0,4-22 1 0,2 25-2 15,0-10-1-15,2 1 7 0,1-1-9 16,0 1-3-16,1-2-5 0,3 5 0 0,4-1 3 15,2-2 0-15,1-3-21 0,2-4-107 0,1-2-59 16,2-3-41-16,3-3-13 16,3-4-30-16,5-6-73 0,1-1-266 0,2-5-538 15,1-1-902-15</inkml:trace>
  <inkml:trace contextRef="#ctx0" brushRef="#br0" timeOffset="20437.81">24327 9775 1701 0,'-6'-12'672'16,"6"12"-175"-16,-13-17-63 0,13 17-45 0,0 0-58 15,-10-11-27-15,10 11-43 0,0 0-52 16,0 0-25-16,0 0-31 0,0 0-26 0,0 0-25 16,0 0-14-16,-5 25-15 0,7-1-3 0,1 10-2 15,-1 5-12-15,2 3-12 0,1 3-6 16,2 2 36-16,1 9-48 0,0 0 34 0,0-10-53 16,2 10-1-16,-1-12-6 0,-2 0 4 0,5-4 3 15,-2 3-2-15,3-3-3 0,-3 0-3 0,0-9 3 0,-2-2-2 16,-1-9 0-16,0-5 0 0,-2-1-1 0,-5-14-7 15,7 17-1-15,-7-17 8 0,0 0-1 0,0 0-5 16,0 0-2-16,0 0 4 0,0 0 1 16,-15-17 2-16,4 1 0 0,-1 2 0 0,-1-2-3 15,-2 3 0-15,-2 0 19 0,1 2-15 0,-4 3 0 16,0 2-4-16,0 5 3 0,-4 2 0 16,-2 3-1-16,-4 5 1 0,2 3-1 0,2 2-4 15,0 4 4-15,3 1 4 0,2 2-1 0,4 2-5 16,3 1-4-16,6-4 6 0,2-1 0 0,4-1-2 15,4-1 0-15,5 0 0 0,4-2-3 0,7-5-9 16,2-2-24-16,4-5-15 0,4-5-1 16,6-6-7-16,3-5 12 0,0-4 10 0,6-7 7 15,1-2 7-15,-5-1 56 0,-9 4-57 0,0 0 60 16,1 3-58-16,-9 1 47 0,0 2-46 0,-6 4 59 16,-2 3-60-16,-2 1 58 0,-12 9-53 0,17-12 64 15,-17 12-49-15,12-7 58 0,-12 7-60 0,0 0 57 16,0 0-59-16,0 0 49 0,15 5-48 0,-15-5 48 15,0 0-57-15,6 13 6 0,-6-13 2 16,0 0 3-16,7 13 0 0,-7-13-2 0,0 0 4 16,10 9 4-16,-10-9 2 0,0 0 2 0,16-3-9 15,-16 3 12-15,16-13 52 0,-7 4-55 0,-1-1 53 16,1-2-55-16,-2 0 53 0,-2-1-51 0,-5 13 61 16,6-25-38-16,-6 25 40 0,2-25-57 15,-2 25 39-15,-5-25-3 0,-1 12-10 0,-3 1-32 16,-2 1 24-16,-2 3-6 0,-6 3-5 0,1 1-9 15,-1 4 2-15,-1 1-43 0,-1 3 43 0,-1 1-53 16,2 2 42-16,6-1-58 0,2 1 27 0,12-7-77 16,-16 15 41-16,16-15-56 0,0 0 24 0,0 0-34 15,6 20 4-15,-6-20-7 0,19 2-4 16,-19-2 12-16,34-2 18 0,-12-3 22 0,0 2 18 16,1-1 11-16,0-1 32 0,0-1 42 15,-6 4 26-15,2 0 28 0,-2-1 17 0,-17 3-21 0,29 0 27 16,-29 0-31-16,26 5 43 0,-26-5-54 0,24 8 52 15,-24-8-65-15,16 13-3 0,-16-13-12 16,16 14 8-16,-16-14-21 0,13 13 11 0,-13-13-8 0,15 11 1 16,-15-11-1-16,16 10 1 0,-16-10 2 15,19 1 0-15,-19-1 1 0,22-6 43 0,-9-1-47 16,3-2 48-16,-2-3-43 0,2-1 63 0,-4-1-53 16,0 1 63-16,-1-2-52 0,-2-2 51 0,-1 3-40 15,0 0 56-15,-3 3-44 0,-5 11 36 0,8-20-40 16,-8 20 28-16,5-14-39 0,-5 14 22 15,0 0-43-15,6-16 21 0,-6 16-43 0,0 0 14 16,0 0-14-16,0 0 30 0,8 11-5 16,-8-11-35-16,2 22 28 0,2-4-33 0,0 6 5 15,3 7 1-15,1-3 0 0,0-4-6 0,1-3-30 16,-1-2-29-16,0-4-20 0,-1-3-12 0,-7-12-1 16,15 9-16-16,-15-9 4 0,16-4 65 0,-7-5-45 15,4-4 62-15,-1-4-38 0,-2-1 60 0,-1-4-38 16,-1-2 53-16,-2-1-41 0,-2-7 47 0,-1-1-34 15,-1-3 53-15,-2 1-51 0,0 4 13 0,0 3 13 16,0 0 19-16,0 4 18 0,-2 6 13 0,2 18-4 16,-1-28-2-16,1 28-4 0,-1-18-15 0,1 18-11 15,0 0 3-15,0 0-4 0,0 0-1 16,0 0-4-16,1 17-1 0,-1-17 47 0,0 33-62 16,0-14 53-16,1 6-56 0,1 2 43 15,-2 1-50-15,2-1 58 0,-1 0-51 0,1-5 51 16,-1-3-58-16,2-2 51 0,-3-17-56 0,3 25 53 15,-3-25-56-15,2 18 56 0,-2-18-42 0,0 0 50 16,0 0-53-16,0 0 57 0,0 0-51 0,13-6 48 16,-13 6-5-16,11-24-5 0,-3 7-54 0,2 2 44 15,-3 1-44-15,-1 3 46 0,4 1-47 0,-10 10 41 16,15-15-46-16,-15 15 54 0,19-8-51 16,-19 8 52-16,23 0-24 0,-9 4-6 0,5 3 3 0,-2 4-2 15,-1 1 0-15,0 4-40 0,-2-1 57 0,-1 2-61 16,-5 2 63-16,0 2-47 15,-4 1 60-15,-3 2-56 0,-3-1 55 0,-1 2-55 0,-9 3 55 16,-1-4-63-16,-5 2 16 0,1-3-37 16,-2-2-28-16,-2-2-35 0,4-7-39 0,-1-4-62 15,18-8-65-15,-28 2-62 0,28-2-61 0,-19-20-192 16,9 2-418-16,6-7-755 0</inkml:trace>
  <inkml:trace contextRef="#ctx0" brushRef="#br0" timeOffset="20924.15">25457 9937 1377 0,'13'-13'634'16,"-13"13"-55"-16,0 0-122 0,0 0-66 0,19 4-52 16,-19-4-47-16,8 22 7 0,-3-3-58 0,-1 6 53 15,-1 3-36-15,1 6 16 0,-1 1-60 16,1 0-15-16,-1 2-35 0,3-1-30 0,-2-3-55 16,3 0 12-16,1 1-45 0,2-4 9 0,1-2-32 15,1-3-50-15,-1-7-30 0,-1-2-38 0,2-6-6 16,-1-4-126-16,-11-6 1 0,25 1-24 0,-10-6-47 15,4-5-19-15,-4-3-84 0,6-4 43 0,-1-2 47 16,-6 3 54-16,1 0 71 0,-3 1 75 0,-2 5 69 16,-10 10 55-16,14-15 31 0,-14 15 31 0,9-9 16 15,-9 9 28-15,0 0 23 0,0 0 14 16,0 0 10-16,0 0 6 16,0 0-16-16,0 0 8 0,0 0-43 0,0 0-13 0,0 0-58 15,0 0 39-15,0 0-60 0,0 0 31 0,0 0-41 16,0 0 30-16,0 0-35 0,0 0 36 0,0 0-38 15,0 0 45-15,16-9-36 0,-16 9 76 0,0 0-35 16,2-17 75-16,-2 17-42 0,0 0 43 0,0 0-33 16,-6-19 24-16,6 19-34 0,0 0 20 0,-14-10-16 15,14 10-35-15,0 0 0 0,-23 2-3 0,23-2-11 16,-21 11-3-16,9-2-6 0,1 0-10 16,2 3-6-16,-3 4-25 0,4-3 21 0,1 1-25 0,2 1-1 15,0 1 5-15,3 2-4 0,4-1-2 0,-2 2 2 16,3-1-1-16,-1-1 4 0,3-2-4 15,1 2 2-15,5-2 1 0,4-2 11 0,4-5-3 16,3-4 4-16,3-6-43 0,0-2-69 16,2-2-74-16,5-9-20 0,-1-2-99 0,-1-5-111 15,1-1-135-15,-11-3-928 0,4-2-1258 0</inkml:trace>
  <inkml:trace contextRef="#ctx0" brushRef="#br0" timeOffset="21668.52">27998 9068 628 0,'-5'-21'724'0,"-1"0"-153"0,-1 2-69 16,0 0-96-16,2 5-20 0,0 0-76 15,5 14 30-15,-10-22-84 0,10 22 17 0,-7-14-65 16,7 14-16-16,0 0-37 0,-7-16-14 0,7 16-25 16,0 0 25-16,0 0 16 0,0 0-4 0,0 0-12 15,2 27-18-15,3-8-4 0,2 3-20 0,2 8-9 16,0-1-26-16,0 2-3 0,1 0-18 0,0 0-10 15,1-2-8-15,-2 3-5 0,0-3-4 0,2 0-6 16,-1-2-20-16,-2-4-23 0,-1-2-119 0,-1-4-33 16,2 1-129-16,-2-6-140 0,-6-12-157 0,8 18-803 15,-8-18-1170-15</inkml:trace>
  <inkml:trace contextRef="#ctx0" brushRef="#br0" timeOffset="21891.06">28193 9035 1407 0,'4'-25'719'0,"-4"25"-72"16,3-17-201-16,-3 17-38 0,0 0-95 0,4-17-19 15,-4 17-54-15,0 0 2 0,0 0-23 0,0 0-20 16,0 0-24-16,3 21-30 0,-3-21-23 16,1 31-24-16,1-9-19 0,1 3-14 0,-1 0-14 0,4 0-12 15,0 8 0-15,0-9-12 16,-1 0-8-16,2-2-12 0,-1 0-58 0,4-3-63 0,-4 0-40 15,2-2-73-15,-1-4-84 0,-7-13-89 16,12 19-125-16,-12-19-718 0,8 12-986 0</inkml:trace>
  <inkml:trace contextRef="#ctx0" brushRef="#br0" timeOffset="22249.23">28400 8937 814 0,'0'0'788'16,"-5"-16"-178"-16,5 16-118 0,0 0-121 0,-7-15-60 16,7 15-53-16,0 0-43 0,-9-13-36 0,9 13-1 0,0 0-66 15,0 0 23-15,0 0-73 0,-5-12-14 16,5 12-11-16,0 0-8 0,0 0-6 0,0 0-4 16,0 0-4-16,5-12-12 0,-5 12-5 0,0 0 8 15,0 0 8-15,0 0 6 0,16-4 2 0,-16 4 4 16,0 0 3-16,0 0 45 0,0 0-46 0,0 0 48 15,18 3-36-15,-18-3 41 0,0 0-28 16,9 10 35-16,-9-10-7 0,7 16 8 0,-7-16 0 16,4 24-7-16,0-7-11 0,-1-1-8 0,0 7-12 15,1-3-4-15,-1 4-10 0,0-2-6 0,0-2-9 16,-1 1-3-16,3-1-4 0,-1 1-1 0,-1 0-4 16,1-5-3-16,1 0 0 0,0 1 3 0,-2-2-6 15,2 0-6-15,-5-15-12 0,6 23-59 16,-6-23-63-16,8 21-78 0,-8-21-152 0,0 0-128 15,2 20-908-15,-2-20-1154 0</inkml:trace>
  <inkml:trace contextRef="#ctx0" brushRef="#br0" timeOffset="22986.51">28696 8879 1265 0,'0'0'734'16,"0"0"-86"-16,-4-16-206 0,4 16-33 0,0 0-120 15,0 0 4-15,-3-14-91 0,3 14 24 0,0 0-72 16,0 0 7-16,0 0-14 0,0 0 22 16,0 0-11-16,-2 17-1 0,2-17-42 0,2 31-20 0,-2-8-14 15,0 2-18-15,2 2-14 0,-2 0-6 16,1 0-10-16,-1 1-9 0,2-2-6 0,2-2-10 16,-2 0-50-16,2-1-49 0,0 1-6 0,1 0-28 15,1-4-71-15,-1-5-177 0,-5-15-319 0,6 28-603 16,-6-28-1031-16</inkml:trace>
  <inkml:trace contextRef="#ctx0" brushRef="#br0" timeOffset="23431.5">29019 8964 1448 0,'0'-21'738'0,"0"21"-191"16,0 0-72-16,0-19-123 0,0 19-8 0,0 0-88 0,0 0 14 16,0-18-63-16,0 18-20 0,0 0-51 15,0 0-5-15,0 0-25 0,0 0 0 0,0 0-27 0,0 0-13 16,6 25-15-16,-2-7-1 0,-2 2-20 0,0 6 5 15,0-2-15-15,0 0-2 0,-1 1-8 16,0-1 9-16,0 0-20 0,2 2 4 16,-2-2-14-16,1-2-46 0,-1-3-59 0,1-2-111 15,-2-17-100-15,5 23-138 0,-5-23-868 0,0 0-1068 16</inkml:trace>
  <inkml:trace contextRef="#ctx0" brushRef="#br0" timeOffset="23636.2">29262 8891 1173 0,'0'0'817'0,"0"0"-122"0,0 0-215 0,0 0-29 16,0 0-80-16,0 0-14 0,0 0-37 0,0 0-41 16,-9 21-32-16,9-21-31 0,-3 29-27 0,2-13-52 15,1 3-25-15,-2 0-23 0,3 5-19 0,0 4-13 16,-1-1-16-16,0-1-11 0,0-1-68 0,1-1-156 15,0-5-108-15,0-2-104 0,-1-17-157 0,0 28-818 16,0-28-1120-16</inkml:trace>
  <inkml:trace contextRef="#ctx0" brushRef="#br0" timeOffset="26830.91">28129 9778 679 0,'0'0'532'0,"0"0"-119"0,0 0-71 15,0 0-50-15,0 0-31 0,0 0-43 0,-13 6-32 16,13-6-9-16,0 0-15 0,0 0-4 0,0 0-4 15,0 0 5-15,0 0-34 0,0 0 27 0,0 0-43 16,0 0 27-16,0 0-55 0,0 0 36 0,0 0-70 16,-14 6 52-16,14-6-69 0,0 0 49 0,0 0-60 15,0 0 48-15,0 0-54 16,0 0 39-16,0 0-45 0,0 0 48 0,0 0-57 16,0 0 50-16,0 0-57 0,0 0 55 0,0 0-12 15,0 0 1-15,0 0-39 0,0 0 46 0,0 0-47 16,0 0 51-16,0 0-33 0,0 0 42 0,0 0-15 15,0 0 21-15,10 10-14 0,-10-10 13 0,0 0-1 16,30 1 12-16,-30-1 0 0,39-1-2 0,-10 0-8 16,6-3-11-16,4 1-4 0,3-2-1 0,4 0-4 15,2 1 21-15,3 0 22 0,13-1 3 0,0 1 4 16,1-3-23-16,1-1-2 0,-1 1-25 16,0-2 11-16,0 1-27 0,-1 0 14 0,-1 0-17 15,-2-1 12-15,-4-1-22 0,-12 3 10 16,-2-1-18-16,-4 0 14 0,-4 2-18 0,-3 0 14 15,-7 1-17-15,-3 1-1 0,-5 1-3 0,-17 3 10 16,25-4-23-16,-25 4-12 0,19-3-1 0,-19 3-16 16,0 0-19-16,19-5-46 0,-19 5-42 0,0 0-23 15,0 0 5-15,0 0-14 0,0 0-50 0,-16 5-12 16,16-5-36-16,-20 6-33 0,20-6-71 16,-25 6-208-16,8-2-432 0,1 0-771 0</inkml:trace>
  <inkml:trace contextRef="#ctx0" brushRef="#br0" timeOffset="27416.65">28227 9953 758 0,'-17'3'568'16,"0"-1"-139"-16,17-2-92 0,-22 4-65 0,22-4-41 15,-17 1-52-15,17-1-19 0,0 0-5 0,-19 3-7 16,19-3-14-16,0 0 0 0,0 0-3 0,0 0 34 16,0 0-27-16,0 0 24 0,0 0-45 0,0 0 42 15,0 0-55-15,22-1 41 0,-6-1-57 0,9 1 44 16,1-1-36-16,1 3 30 0,5-4-5 0,4 1 0 15,0-3-8-15,2 3-1 0,2-3-1 0,1 1-3 16,-1-2-1-16,3 2-9 0,4-2 5 0,-3 0-8 16,4-1 6-16,-1-1-21 0,11-1 12 0,-10 2-22 15,11-4 14-15,-12 3-34 0,10-2 16 16,-14 2-25-16,2 0 19 0,-4 0-35 0,-4 0 25 16,-1 2-41-16,-10 1 25 0,-1 0-34 15,-3 1 25-15,-4 1-29 0,-3 0 25 0,-15 3-28 16,22-5 25-16,-22 5-24 0,17-2 29 0,-17 2-18 15,0 0 18-15,17-3-31 0,-17 3 26 0,0 0-31 16,0 0 22-16,0 0-33 0,0 0 17 0,0 0-41 16,0 0-15-16,-12 7-47 0,12-7-42 0,0 0-34 15,0 0-56-15,0 0 47 0,0 0-44 0,-13 6 61 16,13-6-27-16,0 0 6 0,0 0 2 16,0 0 1-16,0 0 5 0,0 0-12 0,0 0-47 0,0 0 86 15,0 0-27-15,-12 7 86 0,12-7-25 16,0 0 68-16,0 0-25 0,0 0 52 0,-12 8-50 15,12-8 41-15,0 0-30 0,0 0-27 16,0 0 34-16,-12 7-22 0,12-7-56 0,0 0-34 16,0 0-92-16,0 0-75 0,0 0-220 0,-13 6-85 15</inkml:trace>
  <inkml:trace contextRef="#ctx0" brushRef="#br0" timeOffset="28833.25">31318 8856 1175 0,'5'-13'617'0,"-5"13"-49"0,8-23-161 16,-8 23-41-16,7-17-65 0,-7 17-46 0,6-14-33 15,-6 14-25-15,0 0-21 0,7-13-6 0,-7 13-3 16,0 0 3-16,0 0 12 0,11 8 4 0,-11-8 29 15,6 28-49-15,-5-9 10 0,-2 6-49 0,-2 2-1 16,-1 6-50-16,-2 1 25 0,1-2-51 16,-1 2 33-16,-1-3-56 0,0-2 31 0,0-4-49 15,4-4 37-15,-3 2-47 0,0 0 34 0,0-4-50 16,2-5-26-16,4-14-60 0,-7 24-89 0,7-24-45 16,-2 18-18-16,2-18-55 0,0 0 34 15,0 0-60-15,0 0 37 0,15 2-19 0,-15-2 34 16,19-17 26-16,-5 3-10 0,-1-1 72 0,-1-3 52 15,1 0 29-15,2-4 86 0,1 0 30 0,-4 3 15 16,1 0 17-16,-1 1 18 0,0-1 16 0,-1 1 21 16,0 0 22-16,-1 2 26 0,0 0 13 0,-3 3 10 15,0 1 8-15,-7 12 14 0,9-17 14 0,-9 17 7 16,9-13 26-16,-9 13-43 0,0 0 33 0,8-14-10 16,-8 14-15-16,0 0-14 0,0 0-17 15,7-12-16-15,-7 12-46 0,0 0 22 0,0 0-53 0,0 0 32 16,0 0-41-16,0 0 36 0,-1 20-47 15,1-20 28-15,-6 26-51 0,2-10 35 0,-1 3-50 16,0 4 37-16,0-4-49 0,1 2 42 0,0 0-50 16,0 0 46-16,2-3-52 0,-1-2 47 0,0 1-57 15,3-17 28-15,-4 30-92 0,4-30-29 0,-6 24-111 16,6-24-57-16,-5 20-38 0,5-20-120 0,0 0-11 16,-8 18-244-16,8-18-499 0,0 0-942 15</inkml:trace>
  <inkml:trace contextRef="#ctx0" brushRef="#br0" timeOffset="29271.32">31820 8974 1224 0,'0'0'725'0,"7"-11"-117"16,-7 11-147-16,0 0-75 0,0 0-53 0,9-12-28 15,-9 12-9-15,0 0 3 0,0 0-28 0,0 0-20 16,-1 17-27-16,1-17-27 0,-10 24-24 0,3-8-28 16,0 2-25-16,-1 3-22 0,-1 0-18 15,0 1-15-15,0-1-15 0,-1 0-9 0,2-2-9 16,0 1-43-16,1-2 30 0,-1 0-62 0,3-5-38 15,-1-1-127-15,6-12-41 0,-6 19-119 0,6-19-68 16,0 0-29-16,-5 17-272 0,5-17-366 0,0 0-853 16</inkml:trace>
  <inkml:trace contextRef="#ctx0" brushRef="#br0" timeOffset="29499.44">31941 8994 1265 0,'14'-16'705'0,"-14"16"-89"0,9-10-168 16,-9 10-64-16,0 0-35 0,0 0 6 0,0 0-4 16,0 0-26-16,0 0-2 0,0 0-43 0,8 13-25 0,-8-13-33 15,-5 22-33-15,1-7-34 0,0-1-30 16,0 3-23-16,-1 0-25 0,0 1-16 0,0-1-12 16,1 0-9-16,0-1-10 0,1 0-14 0,0 2-63 15,-1-4-23-15,4-14-62 0,-7 24-111 0,7-24-47 16,-5 19-99-16,5-19-66 0,-4 14-34 0,4-14-269 15,-6 12-361-15,6-12-865 0</inkml:trace>
  <inkml:trace contextRef="#ctx0" brushRef="#br0" timeOffset="30045.05">32294 9080 834 0,'0'0'794'0,"3"-18"-164"0,-3 18-94 0,0 0-131 15,3-18-58-15,-3 18-37 0,0 0-28 0,0 0-8 16,2-15-25-16,-2 15-26 0,0 0 6 0,0 0 19 16,0 0-34-16,0 0-22 0,-2 20-23 0,2-20-19 15,-5 27-22-15,-1-7-21 0,0 0-19 0,0 0-17 16,1 1-16-16,-1-2-12 0,-1 1-8 0,1 0-44 15,0-2 47-15,1-3-62 0,-1-1 24 16,1-1-109-16,-2 1-44 0,7-14-113 0,-10 19-71 0,10-19-46 16,-9 15-58-16,9-15-29 0,0 0-230 15,-13 9-388-15,13-9-837 0</inkml:trace>
  <inkml:trace contextRef="#ctx0" brushRef="#br0" timeOffset="30304.9">32408 9033 917 0,'0'0'789'0,"0"0"-156"0,11-12-96 0,-11 12-131 0,0 0-8 0,0 0-71 0,9-9 16 16,-9 9-30-16,0 0 5 0,0 0-27 0,0 0 8 16,0 0-42-16,9 12-18 0,-9-12-24 0,0 0-23 15,2 17-34-15,-2-17-20 0,1 16-18 0,-1-16-22 16,1 19-14-16,-1-19-51 0,0 23 26 15,0-23-42-15,-2 26 30 0,2-26-41 0,-4 30 28 16,0-14-37-16,1 0 14 0,-3 3-87 0,-1-1-32 16,-1-2-112-16,-1 1-114 0,1-4-79 0,-2-1-152 15,1-3-99-15,9-9-792 0,-13 17-1238 0</inkml:trace>
  <inkml:trace contextRef="#ctx0" brushRef="#br0" timeOffset="31843.75">31147 9932 982 0,'0'0'803'15,"-20"-2"-138"-15,20 2-161 0,0 0-109 0,-23-2-71 16,23 2-66-16,0 0-50 0,0 0-19 0,-13-6-7 16,13 6 0-16,0 0-1 0,0 0 7 0,13-10 31 15,-13 10-42-15,21-5 33 16,-5 4-41-16,5 0 31 0,6-1-67 0,1 0-14 15,11 2-4-15,4 0 0 0,4 0-15 0,4 0 25 16,3 0-69-16,2 0 37 0,12-1-43 0,2 1 44 16,-4-1-64-16,3 1 40 0,0-4-60 0,-1 1 45 15,-1-1-73-15,-2 0-2 0,-14 1-100 0,-1 0-11 16,-5 0-62-16,-3-1-70 0,-6 1-87 0,-9 2-30 16,-7-1-18-16,-20 2-81 0,28-2 34 15,-28 2-226-15,0 0-408 0,0 0-829 0</inkml:trace>
  <inkml:trace contextRef="#ctx0" brushRef="#br0" timeOffset="32902.74">28510 10493 1430 0,'0'0'693'0,"0"0"-122"16,-1-19-74-16,1 19-118 0,0 0-8 0,0 0-57 15,-4-18-26-15,4 18-51 0,0 0-17 0,0 0-14 16,0 0-16-16,0 0-21 0,-3-16-9 0,3 16 19 16,0 0-16-16,0 0 18 0,0 0-31 0,0 0 19 15,16 11-32-15,-16-11 19 0,11 12-56 0,-11-12 8 16,13 17-14-16,-13-17 2 0,13 21 16 16,-7-8-51-16,1 1 25 0,-2 1-50 0,-1-1 17 15,0 1-35-15,0 0 23 0,-1 1-29 0,1-1 18 16,0 0-26-16,-1 1 11 0,-1-1-57 0,-2-15-48 15,5 24-77-15,-5-24-64 0,2 19-84 0,-2-19-76 16,4 17-76-16,-4-17-91 0,0 0-183 0,3 14-667 16,-3-14-1162-16</inkml:trace>
  <inkml:trace contextRef="#ctx0" brushRef="#br0" timeOffset="33462.96">28837 10433 1207 0,'0'0'750'16,"0"0"-166"-16,4-16-99 0,-4 16-126 0,0 0-26 0,0 0-38 16,0 0-48-16,0 0-8 0,0 0-33 15,0 0-9-15,0 0-9 0,0 0-18 0,0 0-13 16,0 0-13-16,0 0-12 0,0 22-5 0,0-22-20 15,3 21-14-15,-3-21-14 0,3 27-3 0,-3-27-21 16,2 30-3-16,0-15-17 0,-1 2 1 16,1-1-15-16,0 1 21 0,1 0-33 0,-2-1 3 15,1 0-11-15,-2-16-2 0,4 26-32 0,-4-26-66 16,3 24-65-16,-3-24-36 0,5 20-67 0,-5-20-98 16,6 15-76-16,-6-15-220 0,0 0-578 0,6 17-983 15</inkml:trace>
  <inkml:trace contextRef="#ctx0" brushRef="#br0" timeOffset="33851.67">29174 10387 1362 0,'0'0'702'0,"3"-18"-80"0,-3 18-146 0,0 0-77 16,4-18-77-16,-4 18-24 0,0 0-30 0,0 0-14 15,0 0 4-15,0 0 7 0,0 0-6 0,0 0-13 16,0 0-16-16,0 0 5 0,0 0-52 0,10 14 10 16,-10-14-59-16,5 25 22 0,-3-9-58 0,1 2 7 15,-1-2-53-15,1 1 22 0,0 0-50 0,3 3 26 16,-3-3-43-16,1 0 14 0,2-2-102 0,-1-1-67 16,-1 1-104-16,2-3-72 0,-6-12-116 15,7 17-108-15,-7-17-247 0,0 0-608 0,3 21-1153 16</inkml:trace>
  <inkml:trace contextRef="#ctx0" brushRef="#br0" timeOffset="36571.81">31371 10409 247 0,'0'0'854'16,"0"0"-279"-16,0 0-41 0,-3-15-139 15,3 15-24-15,0 0-106 0,0 0 13 0,0 0-40 0,0 0-33 16,-4-14-27-16,4 14-20 0,0 0-25 0,0 0-16 16,0 0-20-16,0 0-5 0,0 0-2 15,0 0 20-15,0 0-3 0,0 0 4 0,0 0 6 16,0 0 7-16,4 19 38 0,-4-19-33 0,3 18 39 16,-3-18-57-16,0 26 32 0,0-26-63 0,-1 31 36 15,-1-13-56-15,-1 0 33 0,1 4-55 16,-4-1 39-16,2 2-49 0,1 0 36 15,0-3-45-15,-1 2 31 0,0-1-51 0,0-4 41 0,1-1-47 16,0 1 40-16,0-1-47 0,0-1 43 16,3-15-50-16,-4 25 35 0,4-25-75 0,-3 18-31 15,3-18-101-15,0 0-90 0,-3 22-35 0,3-22-100 16,0 0 10-16,0 0-57 0,0 0-256 0,0 0-397 16,0 0-866-16</inkml:trace>
  <inkml:trace contextRef="#ctx0" brushRef="#br0" timeOffset="37271.81">31622 10468 773 0,'8'-15'652'0,"-8"15"-119"0,0 0-61 0,0 0-81 15,6-12-55-15,-6 12 28 0,0 0-88 0,0 0-14 16,0 0-3-16,0 0-54 0,0 0 9 0,0 0-58 15,0 0 23-15,0 0 1 0,0 0-5 0,0 0 0 16,0 0-15-16,2 18-8 0,-2-18-9 0,-4 23-7 16,1-6-12-16,1-1-50 0,-2 1 36 0,1 2-59 15,-2 2 38-15,0 0-33 0,1 1 17 0,-1-2-60 16,2 2 48-16,-1-3-62 0,-1 2 43 0,2-5-48 16,-1 0 42-16,0-1-49 15,0 1 46-15,1-1-52 0,3-15 2 0,-6 24-3 16,6-24-18-16,-5 19-36 0,5-19-23 0,-4 14-97 15,4-14-83-15,0 0-46 0,-3 15-93 0,3-15 3 16,0 0-69-16,0 0-231 0,0 0-407 0,0 0-866 16</inkml:trace>
  <inkml:trace contextRef="#ctx0" brushRef="#br0" timeOffset="37645.61">32030 10381 472 0,'0'0'785'0,"9"-9"-156"0,-9 9-104 0,0 0-104 0,0 0-79 16,12-9-34-16,-12 9-21 0,0 0-18 0,0 0-23 15,0 0 49-15,0 0-34 0,0 0-14 16,0 0-17-16,10 11-16 0,-10-11-16 0,-1 15-19 16,1-15-15-16,-6 26-17 0,3-9-19 0,-4 2-18 15,2 1-22-15,-2 2-15 0,0-1-14 0,-1 0-12 16,0 1-8-16,0-3-13 0,1 0-25 0,-1-1-64 15,-1-1-103-15,0-2-141 0,1-2-108 0,-1-1-94 16,9-12-64-16,-14 21-844 0,14-21-1177 0</inkml:trace>
  <inkml:trace contextRef="#ctx0" brushRef="#br0" timeOffset="40081.58">28482 8326 475 0,'0'0'535'15,"0"0"-109"-15,-12-14-117 0,12 14-43 0,-15-11-41 16,15 11-35-16,-22-8-32 0,9 4-43 0,-1-2-7 16,0-1 27-16,-5 0-8 0,1 0-26 0,0-2-14 15,0 2 44-15,0-1-77 0,-1 0 43 16,0 0-66-16,1-1 49 0,-3 2-55 0,1-2 51 16,-1 2-68-16,-3-1 62 0,4 1-65 15,-3 0 54-15,0 0-65 0,-1 3 55 0,2-2-69 16,-3 4 63-16,0-1-59 0,1 1 56 0,-3 2-65 15,2 3 60-15,-4-1-57 0,2 3 4 0,-6 2 3 16,-1 1-3-16,1 5 10 0,-3-2 3 0,1 5 0 16,1-1 47-16,0 2-55 0,1 1 56 0,2 1-61 15,-1 3 54-15,3 0-63 0,0 1 60 0,1 4-53 16,2 0 55-16,1-1-14 0,5 2 3 0,0 1-7 16,2 1 14-16,4 1-1 0,3 1 19 15,1 0-35-15,-2 4 13 0,7-1-9 0,3 4-29 16,0 1 52-16,2 3-2 15,0 1-4-15,2 2-2 0,0 2-6 0,3 1-16 0,-1 11 13 16,0-1-6-16,4 0 32 0,-2 1-40 0,3 2 39 16,-3 2-42-16,1 4 46 0,0 2-44 0,-2 3 2 15,3 2-9-15,-1 0 7 0,1 1 43 0,1 1-46 16,1-2 44-16,4 2-9 0,1-1-5 16,2 0-48-16,2 0 44 0,2 3-48 0,2-3-3 0,3 0 54 15,2-1-55-15,3-4 53 0,1 2-5 0,10 14 0 16,-7-19-5-16,2-2-5 0,-4-1-5 0,8-3-53 15,1 1 65-15,-1-4-62 0,4-1 62 16,1-1-53-16,2-4 49 0,-1-2-47 16,5-2 50-16,2-6-50 0,2 0 50 0,2-3-56 15,0-3 58-15,3-3-57 0,2-3 60 0,1-2-7 16,2-1-3-16,0-4 29 0,2-2-40 0,2-2-2 16,2-1-1-16,1 0-14 0,1-2-29 0,2-3 52 15,-1-1-41-15,1 2 57 0,-1-5-49 0,2 3 49 16,-3-1 2-16,4-3 0 0,-1-1-43 0,3-2 41 15,0-2-30-15,2-1 32 0,2-2-26 16,-1-4 40-16,2 0-35 0,1-3 35 0,1-3-27 0,2-2 24 16,1-1-26-16,1-4-4 0,1-2 3 0,-3 7-1 15,21-14 7-15,-23 3-12 0,0 1-4 16,-3 0 1-16,1-1-2 0,-1 0 52 0,-1-2-27 16,-1-1-6-16,-1 2-5 0,-2-2-3 0,-2-2-3 15,-2-2-4-15,-1 1 1 0,-5-1-3 0,-1 0 1 16,-3-1-2-16,-3-1 4 0,-3 0-1 0,-3 1-2 15,-1-3 0-15,-4-1 1 0,-2 1 2 0,1-3 2 16,-5 1 8-16,-1-1 2 0,-2-2-2 0,-2 1 23 16,-1-2-24-16,-2 0 25 0,-2-1-27 0,-1 0 24 15,-2-2-30-15,-3 0 30 0,-2 1-29 16,-1-3 25-16,-4 1-26 0,0-1 27 0,-1 0-29 0,-4-2 24 16,-2 6-29-16,0-9 24 0,0-1-26 15,-3-2-4-15,-1-1 27 0,-4 9-30 0,1-13 26 16,-2-1-32-16,-2-1 27 0,0-1-22 0,-3-3 25 15,-1 2-29-15,-4-2 26 0,1 1-26 0,-2-2 24 16,-1 2-26-16,-2-1 2 0,-2 1 26 0,-1-1-9 16,-2 2 1-16,-4 0-2 0,-3 0-4 0,-2 1 0 15,-4 1-2-15,-4-1-2 0,-4 0-25 0,-3 1 29 16,-4 1-28-16,-2 1 6 0,-4 0 11 16,-2-1-10-16,-1 2 2 0,-16-12 2 0,-1 3 27 15,0 3-29-15,-2-1 26 0,1 2-27 0,10 11 24 0,-16-7-24 16,12 11 24-16,-16-7-24 0,14 11 0 0,-2 1 5 15,-2 2 1-15,-18-5-29 0,15 9 44 0,-3 3-36 16,-3 0 36-16,-20-1-3 16,15 8 4-16,-2 0-7 0,-1 1 0 0,-4 2-1 15,0 3-27-15,-22-3 31 0,20 3 5 0,-21-3-7 16,-3 0 0-16,1 3-1 0,21 6 3 0,-3-1-8 16,-1 4-29-16,-2-1 35 0,-2 4-4 0,-3 2 1 15,-1 0 1-15,-2 4-4 0,0 5 2 0,-21 2-35 16,3 4 10-16,5 5 34 0,2 3-33 0,2 5 32 15,1 5-31-15,3 0 0 0,4 13 12 0,0 3-9 16,0 7-29-16,5 6-23 0,-1 10-13 0,3-1-14 16,3 7-16-16,5 0-7 0,6 2-17 15,5 2-21-15,9 0-5 0,10 4-28 0,9-1-41 16,18-14 7-16,5 3-13 0,8-3-100 16,4-3-155-16,6 3-329 0,9-2-403 0</inkml:trace>
  <inkml:trace contextRef="#ctx0" brushRef="#br0" timeOffset="42319.45">30858 7041 760 0,'0'0'616'0,"1"-19"-138"0,-1 19-70 16,-1-18-42-16,1 18-97 0,-3-15-36 15,3 15-44-15,-4-14-24 0,4 14-31 0,-7-12-17 16,7 12-13-16,-12-9-16 0,12 9 8 0,0 0-34 16,-25 2-12-16,11 3-1 0,-4 3-3 0,0 5-3 15,-5 4 25-15,0 3-30 0,0 4 24 0,1 3-38 16,0 2 2-16,1 0-2 0,2 3-1 0,3 0-2 15,3 0-1-15,2 0 15 0,4-2-22 0,4-3-9 16,3-4 2-16,3 2 7 0,3 0-10 16,4-4-3-16,2-1 2 0,4 0-1 0,3-1-1 15,-1-7 6-15,1 0-10 0,3-5-1 0,2-1 20 16,0-3-20-16,2-3 16 0,-1-3-17 16,1-3 15-16,4-5-15 0,-2 0 24 0,0-4-28 15,-3-3 20-15,-1 0-16 0,-3-3 17 0,-1-1-16 16,-4 1 15-16,0-3-14 0,-4 7 32 0,-1 1-15 15,-4 3 23-15,-1 0 18 0,-6 13 13 0,7-19 4 16,-7 19-5-16,5-14-14 0,-5 14-10 0,0 0-9 16,0 0-8-16,-15-6-3 0,15 6 5 15,-21 13-15-15,9-1 2 0,0 3-7 0,0 1-2 16,4 0-1-16,0 2-1 0,1 3 0 0,3-5 16 16,1 0 8-16,3-16-25 0,3 32-11 15,0-17 7-15,4-1-5 0,1-3 2 0,2 0 1 16,5 1-1-16,0-2 10 0,1-4 18 0,-1-3 18 15,2 1 16-15,-17-4-7 0,28-2 24 0,-28 2-20 16,28-7 31-16,-16-1-28 0,-1 0 18 0,-1-5-31 16,-3 2 16-16,-2-4-39 0,-1-1 18 0,-2-3-26 15,-2-1-5-15,-2-3 18 0,-2 0-25 0,-1 0-2 16,-4 3 3-16,0 1 2 0,0 3-5 0,-2 2-2 16,-3 3-6-16,0 4 5 0,-4 2-7 0,0 5 3 15,-5 5-2-15,-1 0 4 0,0 5 15 16,-1 2-18-16,6 0 15 0,3 3-44 0,3-1 0 15,4 3-50-15,3-2-23 0,6-15-17 16,2 23-4-16,6-12 17 0,5 2-19 0,3-4 22 16,2-1-12-16,3-4 33 0,2 1 13 0,-2-2 20 15,2 0 5-15,-4-1 14 0,0 0 9 16,-2 2 11-16,-1 0-4 0,0 0 3 0,-3 1 4 16,-13-5 6-16,22 8-1 0,-22-8 3 0,18 10 1 0,-18-10 5 15,13 7 5-15,-13-7-7 0,0 0 1 0,15 8 6 16,-15-8 2-16,0 0 6 0,0 0 7 0,13 9 81 15,-13-9-44-15,0 0 33 0,0 0-41 16,0 0 41-16,11-9-41 0,-11 9 48 16,6-13-26-16,-6 13 36 0,6-24-34 0,-2 11 22 15,0-2-34-15,0 1 20 0,0 1-32 0,-4 13 16 16,7-23-29-16,-7 23 12 0,7-18-33 0,-7 18 19 16,5-16-34-16,-5 16 20 0,0 0-26 0,11-16 24 15,-11 16-24-15,0 0 22 0,14-6-24 0,-14 6 18 16,0 0-37-16,18 5 28 0,-18-5-31 0,17 8 26 15,-17-8-27-15,16 11 32 0,-16-11-21 16,16 14 23-16,-16-14-20 0,16 12 30 0,-16-12-29 0,14 13 29 16,-14-13-14-16,11 8 17 0,-11-8-26 15,0 0 32-15,12 9-22 0,-12-9 57 0,0 0-2 16,0 0 11-16,0 0-10 0,0 0 45 0,11-9-2 16,-11 9 28-16,0 0-23 0,-2-21 11 0,2 21-5 15,-3-17-14-15,3 17-15 0,-2-20-9 0,2 20 1 16,-2-20-58-16,2 20 37 0,0-18-51 15,0 18 39-15,1-18-52 0,-1 18 43 0,4-15-50 16,-4 15 44-16,9-12-47 0,-9 12 45 0,15-9-8 16,-15 9-2-16,17-4-4 0,-17 4-4 0,20 3-2 15,-20-3-4-15,24 8 0 0,-11-1-2 0,-1 0 0 16,4 4 16-16,-2 0-17 0,0 0 11 0,-1 2-28 16,-1 1 8-16,-2-5-31 0,-2 2 8 0,-8-11-39 15,13 16 0-15,-13-16-40 0,9 17 7 16,-9-17-51-16,6 12-57 0,-6-12-55 0,0 0-2 0,9 12-30 15,-9-12-14-15,0 0-12 0,0 0-19 16,0 0 39-16,0 0 104 0,0 0-12 0,10-9 41 16,-10 9 39-16,0 0 36 0,4-22 84 0,-4 22-28 15,2-18 79-15,-2 18-16 0,4-24 57 0,-4 24 0 16,2-20 23-16,-2 20 12 0,2-19 23 0,-2 19 0 16,0 0-2-16,2-20-15 0,-2 20-20 0,0 0-17 15,0 0-17-15,2-16-9 0,-2 16 34 0,0 0-55 16,0 0-3-16,0 0-4 0,0 0-12 0,0 0-1 15,7 18-2-15,-7-18-2 0,0 0 0 16,3 22-1-16,-3-22 21 0,4 15-26 0,-4-15-2 16,0 0 2-16,3 16 2 0,-3-16 16 0,0 0 36 15,0 0 45-15,4 15 39 0,-4-15-1 0,0 0 32 16,0 0-5-16,0 0-5 0,0 0 3 0,0 0-18 16,11-8 25-16,-11 8-33 0,0 0 20 0,8-20-42 15,-8 20 6-15,6-24-43 0,0 9 2 0,-1 0-30 16,0-4-20-16,4-1-4 0,-3 1-7 0,1 1-5 15,-1 4-5-15,0 1-5 0,3 2-2 0,0 0 16 16,-9 11-27-16,16-14 6 0,-16 14-26 0,17-8 22 16,-17 8-26-16,20 0 17 0,-20 0-16 0,19 8 21 15,-19-8-20-15,20 14 24 0,-20-14-17 16,16 18 21-16,-9-7-18 0,0 0 20 0,-7-11-19 16,9 21 23-16,-9-21-2 0,6 18-1 0,-6-18 2 15,6 16-1-15,-6-16 0 0,0 0 3 0,6 15 2 16,-6-15 2-16,0 0 8 0,0 0-23 0,0 0 22 15,0 0-18-15,0 0 22 0,0 0-16 0,0 0 21 16,0 0-15-16,0 0 16 0,3-15-17 0,-3 15 14 16,-1-24-16-16,1 24 15 0,0-26-16 0,0 26 10 15,3-30-17-15,-2 13 19 0,3 2-24 0,-4 15 18 16,7-25-22-16,0 12 20 0,-7 13-22 0,11-17 20 16,-11 17-22-16,14-13 22 0,-14 13-22 0,16-4 21 15,-16 4-24-15,18 4 24 0,-18-4-24 16,19 14 27-16,-7-4-23 0,-3 0 24 0,2 5-23 15,1 0 22-15,-2 1-21 0,0 0 3 0,0-1-42 16,-3-2 4-16,-1-1-28 0,1 0-30 0,-7-12-36 16,10 19-48-16,-10-19-69 0,7 14-12 0,-7-14-23 15,0 0-28-15,6 12-62 0,-6-12 9 0,0 0 12 16,0 0-57-16,0 0-20 0,0 0-392 0,0 0-409 16</inkml:trace>
  <inkml:trace contextRef="#ctx0" brushRef="#br0" timeOffset="43203.45">32192 7121 961 0,'0'0'494'0,"0"0"-117"0,1-22-45 0,-1 22-37 15,0 0-62-15,3-20-47 0,-3 20-30 16,0 0-23-16,7-14-3 0,-7 14-23 0,0 0-5 0,11-11-10 16,-11 11-8-16,0 0-12 0,12-5-8 15,-12 5-9-15,0 0-1 0,15-6 1 0,-15 6 10 16,0 0 15-16,16-3-7 0,-16 3 22 0,15-6-17 16,-15 6 16-16,15-9-28 0,-15 9 22 0,18-14-4 15,-18 14-1-15,15-12 4 0,-15 12 6 0,12-15-10 16,-12 15-3-16,7-17-9 0,-7 17-7 0,2-14-7 15,-2 14-6-15,0 0-9 0,-4-22-4 0,4 22-7 16,-8-14-5-16,8 14-5 0,-16-11-4 0,16 11-5 16,-15-8-4-16,15 8 7 0,-19-1-18 15,19 1 1-15,-18 4-2 0,18-4 1 0,-22 14 2 16,13-4-1-16,0 1-27 0,0 5 6 0,3-1 6 16,1 0 31-16,2 2-32 0,1 0 26 0,2-17-53 15,2 31 20-15,3-14-45 0,0-2 29 0,1 3-28 16,3-4 32-16,0 0 1 0,0-3 2 0,1-2 4 15,2 0 6-15,-1-2 4 0,-11-7 5 0,21 11 3 16,-21-11 2-16,18 7 4 0,-18-7 2 0,16 5 1 16,-16-5 2-16,0 0 2 0,17 1-1 0,-17-1 0 15,0 0 3-15,0 0 1 0,0 0-2 0,18-1-1 16,-18 1 0-16,0 0 21 0,0 0-26 0,0 0 0 16,0 0-1-16,0 0 2 0,13-9-3 0,-13 9 4 15,0 0-2-15,0 0 4 0,10-12-2 16,-10 12 3-16,6-12-22 0,-6 12 38 0,7-15-22 15,-7 15 44-15,9-15-29 0,-9 15 43 0,10-21-35 16,-10 21 38-16,10-21-4 0,-10 21-4 0,11-20-5 16,-11 20-8-16,12-18-6 0,-12 18-6 0,12-15-4 15,-12 15-5-15,11-12-5 0,-11 12 0 0,14-8-4 16,-14 8 0-16,0 0-2 0,22-3 0 0,-22 3 0 16,19 6-2-16,-19-6 3 0,22 13-2 0,-13-4-2 15,1 2 1-15,1 3-1 0,-4 0-1 0,2 1 1 16,-2-1-1-16,0-2-20 0,-2 2 5 0,-5-14-1 15,7 19 1-15,-7-19 2 0,4 16 4 0,-4-16 3 16,0 0 0-16,7 18-3 0,-7-18-17 16,0 0-17-16,0 0-13 0,0 0-5 0,0 0 3 15,0 0 4-15,0 0 7 0,10-11 9 0,-10 11 6 16,9-23 8-16,-1 7 6 0,0-5 3 0,1-1 2 16,5-6 37-16,-3-1-38 0,2 0 35 0,0-1-37 15,0-1 39-15,-1 3-37 0,-3 0 48 0,-1 7-19 16,-2 2 53-16,-2 2-32 0,1 2 38 0,-5 15-30 15,4-24 34-15,-4 24-29 0,1-18 24 0,-1 18-26 16,-1-17 16-16,1 17-29 0,0 0 17 0,-4-16-27 16,4 16 19-16,0 0-36 0,-7-12 22 0,7 12-24 15,0 0 18-15,0 0-23 0,0 0 21 16,-14 9-24-16,14-9 15 0,-6 15-16 0,6-15 19 16,-4 25-20-16,2-9 19 0,-1 2-20 0,1 4 18 15,0 0-18-15,1 2 3 0,0 0-1 0,-1 1 4 16,1 0 1-16,0 1 1 0,1-1-1 0,0-6-1 15,1 1 20-15,0-1-25 0,2-2 15 0,0 0-40 16,0-4-18-16,4 1-43 0,0-1-39 0,-7-13-16 16,14 14-74-16,-14-14-7 0,20 11 15 0,-20-11 17 15,26 3 24-15,-26-3-15 0,26-2-87 0,-26 2 9 16,23-7-34-16,-23 7-10 0,18-14-30 0,-18 14-51 16,10-18-247-16,-10 18-168 0</inkml:trace>
  <inkml:trace contextRef="#ctx0" brushRef="#br0" timeOffset="43368.45">32855 6992 732 0,'-17'-11'413'15,"0"-1"-50"-15,-1 3-29 0,0 2-11 0,0-1-27 16,2 2-17-16,3 1-40 0,13 5-10 0,-21-7-50 16,21 7-11-16,-15-5-33 0,15 5 35 0,0 0-28 15,0 0 28-15,0 0-44 0,0 0 22 0,0 0-58 16,0 0 18-16,0 0-56 0,16 9 24 0,-16-9-48 16,31 4 28-16,-11-3-46 0,2-1 30 0,1 0-80 15,4-2-39-15,0-1-88 0,0 1-90 16,-1-1-76-16,-5 2-48 0,-4-1-118 0,-17 2-420 0,25 0-566 15</inkml:trace>
  <inkml:trace contextRef="#ctx0" brushRef="#br0" timeOffset="43723.38">33087 6954 891 0,'12'-7'705'0,"-12"7"-147"0,0 0-45 0,12-9-125 16,-12 9 2-16,0 0-65 0,0 0-16 16,12-10-24-16,-12 10-23 0,0 0-21 0,0 0-42 0,0 0-7 15,7-11-39-15,-7 11-10 0,0 0-36 16,0 0-6-16,0 0-34 0,0 0-2 0,0 0-24 16,-12-7 1-16,12 7-20 0,0 0 6 0,-18 7-17 15,18-7 8-15,-13 10-17 0,13-10 1 0,-11 17-2 16,11-17 0-16,-7 20-1 0,7-20-1 0,-2 24-15 15,2-24-12-15,2 25-6 0,-2-25 4 0,6 29 3 16,-2-12 7-16,2-2 3 0,-1 0 0 0,2 3 4 16,-1-4 16-16,-1 0-15 0,-5-14 17 0,9 21-15 15,-9-21 18-15,7 21-16 0,-7-21 18 0,2 17-19 16,-2-17 18-16,-5 19-25 0,5-19-2 0,-12 18-81 16,3-8-58-16,-4-2-135 0,1-1-86 0,-4 3-73 15,1-6-168-15,-1 2-492 0,0 2-859 16</inkml:trace>
  <inkml:trace contextRef="#ctx0" brushRef="#br0" timeOffset="49999.83">16555 11753 151 0,'0'0'743'0,"0"0"-211"16,0 0-116-16,0 0-53 0,0 0-40 0,0 0-67 15,0 0-37-15,5-13-33 0,-5 13-32 0,0 0-19 16,0 0-20-16,0 0-15 0,0 0-15 0,0 0-12 15,0 0-5-15,-1-17-7 0,1 17-5 0,0 0-3 16,0 0 0-16,0 0-9 0,0 0 10 0,0-18-1 16,0 18 4-16,0 0-4 0,0 0-1 0,-1-16-5 15,1 16-5-15,0 0 32 0,-2-17-52 0,2 17-12 16,0 0 9-16,-2-19-7 0,2 19 7 16,0 0-3-16,-4-20-1 0,4 20-2 15,-3-16-2-15,3 16-1 0,-3-17 1 0,3 17-4 16,-4-18 6-16,4 18 10 0,-3-18-2 0,3 18 6 15,-7-20-1-15,7 20 33 0,-9-21-48 0,9 21 38 16,-9-22-40-16,9 22 40 0,-12-22-47 0,5 11 29 16,-1 0-33-16,0 0 26 0,-1-2-28 0,-1 2 34 15,-1-2-40-15,0 0 37 0,-2-1-39 0,1 2 38 16,-2-1-41-16,2 1 28 0,-2-1-28 16,-1 2 30-16,1-2-27 0,-1 2 44 0,1-2-52 15,-2 1 46-15,0 1-6 0,-1-1 0 0,-2 2-5 0,1-3-7 16,-2 2 3-16,1 0-4 0,-6-1 3 0,-1-2-12 15,-2 2-3-15,0-1 6 0,1 0 7 16,-2-2-10-16,0 2 10 0,0-1-1 16,-1 0-2-16,3 0 1 0,-8 0-2 0,6 1 0 15,-4-2-33-15,1 1 42 0,-3 0-27 0,-1-2 28 16,1 1-28-16,0-1 25 0,-1 2-23 0,-1-1 33 16,1 0-35-16,-1 3 31 0,1-3-31 0,-2 2 33 15,-1 0-31-15,2 0 29 0,-2 2-12 0,1-2-13 16,-1 1 0-16,1 2-5 0,1-1-3 15,0 0 5-15,1 0 8 0,-3 0-1 0,2 1 1 0,1-1 0 16,1 1-1-16,-2 0 2 0,2-1 2 16,-2 3-1-16,3-2-3 0,-1 1 2 0,3 0 1 15,-1 1-1-15,1 0 5 0,-1-1 1 0,2 1 17 16,-1 1-31-16,0-1 32 0,-1 0-42 0,-1 0 43 16,2 1-36-16,-2 0 33 0,1 1-34 0,-1-1 31 15,2 1-34-15,-1-1 35 0,-1 2-36 0,-1-1 7 16,-1 2-3-16,-2-1 2 0,1 0 6 0,-1 1-3 15,2 0 3-15,-1 1-7 0,0 0 40 16,-3 0-38-16,2 0 34 0,0 0-37 0,0 2 33 16,-3 1-36-16,3-1 37 0,-2 1-38 0,1 1 31 15,-1-1-30-15,2 0 36 0,0 1-34 0,-1-1 23 16,1 2-25-16,0 0 2 0,0-1 2 0,1 1 3 16,-1 0 5-16,0 0-2 0,0 0-1 0,2 1 2 15,-2 0 2-15,2-1 3 0,0 2 0 16,2 0-5-16,-1-1 2 0,1 2-6 0,-2 1 10 15,-1-2 30-15,2 1-46 0,1 2 42 0,-2-1-36 16,3 1 1-16,-3 0-1 0,-1 1 3 0,2-1 1 16,1 4 2-16,0-3-3 0,0 1 4 0,1 0-1 15,0 0-2-15,1 1 2 0,-1-1-7 0,1 1-1 16,-1 0 12-16,1-1 0 0,-1 1-2 16,0-1 1-16,2 2 5 0,2 0-7 0,-2-2-1 0,-1 4 1 15,5-3-2-15,-2 1 3 0,0 3 0 16,2-4-10-16,2 3 6 0,-2-1 0 0,4-2 48 15,-1 3-52-15,3-2 40 0,-1-1-40 0,2 2 37 16,-2-2-39-16,1 2 36 0,-1 0-40 16,4-1 28-16,-4 1-29 0,4 0 17 0,-1 1-18 15,-1-1 34-15,2 1 5 0,2 0-43 0,-1 1 42 16,0 1-38-16,3-1 44 0,-1 2-45 0,1 0 4 16,0 0 2-16,1 2 2 0,1 0-10 0,0 2 17 15,-1 4 0-15,-1-2 1 0,5-1-6 0,0-1 1 16,0 3 8-16,-1-1 0 0,2-1 0 0,-1 1 0 15,1-1-1-15,1 1 2 0,1-3-1 0,1 2-1 16,-3-2 1-16,4 2 0 0,0-4 5 16,1 0-8-16,0 0 1 0,0-1 0 0,1 1-4 15,0 0 5-15,0-1 1 0,-1 1 0 0,2-2-1 16,1-15 0-16,-4 30 1 0,4-13 0 0,0 0 34 16,-2 0-41-16,2-1 35 0,0-16-40 0,0 32 37 15,2-15-38-15,-1 0 26 0,1-1-27 0,0 1 33 16,2-1-42-16,-1 1 5 0,0 0 10 15,1-1 2-15,0 1 0 0,0 0 2 0,1-2-1 16,2 3 2-16,-2 0 1 0,3 2 3 0,-1-2-5 16,0-2 5-16,4 1-4 0,-3 0-4 0,1-2 1 15,1 2 6-15,1-2 0 0,-1 0 0 0,2 0-1 16,-1 1 0-16,2-2 1 0,-2 0 0 0,1 2-1 16,1-1 1-16,0 1-1 0,2-1 0 15,-3 0-14-15,2 0 13 0,0 1 5 0,-1 0-1 0,3-1-1 16,-2 0 0-16,2-2 4 0,0 1-3 15,1-1 0-15,2 1-4 0,-2-1 0 0,2-1-3 16,1 1 5-16,4 0-19 0,-1-2 19 0,2 2 1 16,-1 0 3-16,3-3-1 0,0 2-2 0,-4-4-3 15,6 3 3-15,0 0 1 0,-6-4-2 0,8 3 3 16,-2-1 30-16,3 0-39 0,-2 1 26 16,1-1-29-16,2 0 32 0,-2-1-35 0,1 2 38 15,-1-3-3-15,1 0-6 0,-2 0-13 0,-4-1 11 16,8 3-5-16,-1 0-1 0,1 0-8 0,0 0-5 15,-1-2-24-15,1 2 33 0,2 1-29 16,-1-1 40-16,2 1-38 0,-3-1 39 0,2 0-39 16,1-1 5-16,1 1 3 0,1-1 2 0,-1-1 2 15,2 2 0-15,-1-1-1 0,2-3 8 0,-1 1 1 16,0 0 36-16,1-1-42 0,-1 0 37 0,-2 1-42 16,5-1 40-16,-3-1-42 0,3 0 17 0,0 1-17 15,1-1-1-15,0 1 3 0,2-1 9 0,-1 1 1 16,2 1 1-16,-2-4 0 0,3 3 6 0,1-4-7 15,-4 1 1-15,5-1 2 0,-2 0-4 0,0-1 2 16,1-3 38-16,1 2-50 0,1 0 9 16,-1-4 2-16,2 3-17 0,-1-3 20 15,10-2-1-15,-10 2 1 0,10-1 1 0,-9 1-2 16,0 0 1-16,8-3-15 0,-13 3 14 0,3-1 41 16,-2 0-45-16,0 0 39 0,-3-1-44 0,3-1 38 15,-2 0-3-15,1 0-5 0,-1 0 1 0,0 0-10 16,-1-1-4-16,2 0 1 0,-2 0-9 0,1-1 9 15,0 2-4-15,0-3-24 0,-1 1 28 0,-2 0-39 16,-1-1 49-16,0 0-45 0,0-1 31 0,-3 2-45 16,-1-4 53-16,-1 3-31 0,-1-1 42 0,-2-3-44 15,-1 0 44-15,-1 1-41 0,-1-1 39 0,-1 0-42 16,-1 0 32-16,-1-1-31 0,0 2 44 0,-4 1-51 16,-3 0 12-16,-2 1 3 0,-1 0 3 15,-2 0 1-15,-2 0 6 0,-1 3-2 0,-3 0 1 16,0 0-1-16,0-1 3 0,-1 1-3 15,-1-2 4-15,-1-1 0 0,2 0 1 0,-2-2 2 16,1-3-5-16,-1 1 2 0,2-1-3 0,-2-1 1 16,1 1-11-16,0 0 8 0,1-2 10 0,-1 1 35 15,1 3-45-15,-1-2 39 0,0 1-45 0,-2 2 40 16,0 0-42-16,0 2 39 0,-6 12-43 0,8-21 44 16,-8 21-43-16,9-19 41 0,-9 19-49 0,7-19 50 15,-7 19-44-15,7-14 42 0,-7 14-6 0,5-18-3 16,-5 18-7-16,4-19 9 0,-4 19-20 0,1-22 13 15,-1 22-11-15,1-27 10 0,-1 27-4 16,-2-31 0-16,1 12-38 0,0 0 42 0,-4-2-36 16,3-3 29-16,-3 0-29 0,2 0 44 15,0 0-40-15,0-1 41 0,-1 1-43 0,1-1 44 16,-3 2-30-16,1-1 29 0,0 2-41 0,-1 0 41 16,-1 1-43-16,1 2 25 0,-2 0-32 0,2 0 34 15,-2 1-51-15,1 1 26 0,-3 0-64 0,0 1-15 16,-1 0-56-16,-2 3-67 0,-1-1-64 0,-2 2-158 15,-2 2-617-15,-3 1-817 0</inkml:trace>
  <inkml:trace contextRef="#ctx0" brushRef="#br0" timeOffset="53140.58">21868 12484 545 0,'0'0'606'15,"0"0"-199"-15,0 0-45 0,0 0-114 0,0 0 2 16,0 0-93-16,0 0 12 0,0 0-73 0,0 0 32 16,0 0-63-16,0 0 38 0,0 0-59 0,0 0 47 15,0 0-56-15,0 0 52 0,0 0-77 0,0 0 67 16,0 0-58-16,9-11 54 0,-9 11-64 0,0 0 60 16,18-1-59-16,-18 1 53 0,19-3-63 0,-19 3 54 15,21-3-67-15,-21 3 63 0,26-1-59 16,-26 1 38-16,33-4-45 0,-33 4 58 0,31-3-58 15,-31 3 54-15,30-3-57 0,-12 1 50 0,-18 2-51 16,30 0 71-16,-12 1-51 0,0 1 50 16,0 0-53-16,2-1 53 0,0 2-58 0,2 0 53 15,1 0-64-15,0 0 58 0,0-1-61 0,-2 1 62 16,4-1-57-16,-2 2 55 0,1-2-56 16,-1 0 56-16,1 1-57 0,-1-1 43 0,1 0-43 0,-1 2 55 15,-1-2-8-15,-3 1-7 0,4-1 6 0,-4 0-3 16,4 0-5-16,-3 0-2 0,-1 0-30 0,1 0 21 15,0-1 8-15,-1 0-1 0,3-1-2 0,2 2 16 16,0-2 0-16,2 1-1 0,0-1 8 16,1 0-15-16,1 0-12 0,0 0 11 0,0-1-3 15,1 1 3-15,1 0-2 0,0 0 5 16,-1 0-9-16,2 0-1 0,-1 1 0 0,-1-1 6 16,1 2-17-16,0-2 7 0,-1 1-1 0,0-1 6 15,0 1-2-15,-2 0-23 0,1 0 25 0,-1 1-1 16,-1-1-3-16,0 1-8 0,-2-1 45 0,2 1-51 15,-1-1 50-15,-1 1-52 0,-3-3 40 0,4 3-45 16,-1 0 44-16,1-1-46 0,-1 0 43 16,-1 1-53-16,1-1 52 0,-3 2-49 0,3-2 52 15,-5 1-48-15,3-1 47 0,1 1-46 0,0 1 44 16,0-1-45-16,1-1 33 0,-4 1-37 0,0 1 49 16,3-2-44-16,0 0 47 0,-3 1-46 15,2-1 52-15,1 1-52 0,-1-1 45 0,1-1-43 16,2 2 33-16,-1-1-31 0,-2-1 11 0,2 2-4 15,1-1 41-15,0-1-45 0,-3 0 43 0,3 1-43 16,0 1 42-16,0-1-45 0,-1 0 35 0,1-1 7 16,0 1-14-16,-2 0 9 0,2-1-14 0,0 2 9 15,2 0-2-15,-2-2-1 0,2 0-3 0,-2 1-1 16,2-1-1-16,2 0-2 0,-1 0 1 0,0 0-30 16,3-1 31-16,-2 2-43 0,1-2 49 15,1 1-38-15,0-2 40 0,1 2-38 0,-1 0 37 16,0-1-35-16,-1-1 33 0,1 2-28 0,0 0 24 15,-1-1-29-15,2 1 25 0,-1 0-22 16,-2 0 34-16,1-1-4 0,1-1-15 0,-2 0 11 16,-1 2-41-16,0-1 42 0,1-1-1 0,-1 2-8 15,0-2 4-15,-1 1-13 0,0 0 2 16,0-1-19-16,0 1 33 0,0-1-30 0,-1 2 31 16,-2-1-28-16,2 0 27 0,-1 1-26 0,-4 0 27 0,4-2-23 15,-1 1 11-15,2 0-16 0,-1 1 34 0,1-1-27 16,0 0 27-16,1 1-28 0,-2-3 20 0,2 1-19 15,0 1 26-15,0-1-17 0,2-1 14 16,0 2-28-16,0-2 28 0,1 0-23 0,1 0 24 16,5-1-20-16,0 2 21 0,-7-1-17 0,7-1 15 15,-7 2-15-15,0-1 19 0,0 0-19 16,1 1 5-16,1-2-6 0,-2 2 19 0,1 0-17 16,-1-2 4-16,0 2-2 0,0-1 1 0,-1 2-1 15,1-2 3-15,-2 1 9 0,-1 1-9 0,1 0-2 16,-2 1 2-16,2-3 0 0,-4 1-1 0,2 1 1 15,-1 0-1-15,-2 3 2 0,-1-3-4 16,-2 0 4-16,2-1 8 0,-1 1-8 0,-2 0 2 16,0 0 0-16,-2-1-2 0,2 0 0 0,-18 2 1 15,29-2-2-15,-29 2-3 0,27-3 1 0,-27 3 6 16,22-3-4-16,-22 3 3 0,20-1-10 0,-20 1-1 16,0 0 0-16,21-2 0 0,-21 2 0 0,0 0 0 15,0 0-2-15,20-1-5 0,-20 1-25 0,0 0-17 16,0 0-65-16,0 0 21 0,0 0-77 15,16-3-40-15,-16 3-61 0,0 0-99 0,0 0-171 16,0 0-611-16,0 0-899 0</inkml:trace>
  <inkml:trace contextRef="#ctx0" brushRef="#br0" timeOffset="57571.52">14376 13708 286 0,'0'0'589'0,"-19"1"-143"0,19-1-133 0,0 0-67 0,0 0-26 16,-17-3-33-16,17 3-24 0,0 0-19 0,0 0-31 15,-16-7 44-15,16 7-58 0,0 0 35 0,0 0-60 16,-11-8 45-16,11 8-52 0,0 0 43 0,0 0-57 15,0 0 42-15,0 0-56 0,-13-7 38 0,13 7-48 16,0 0 45-16,0 0-54 0,0 0 42 0,0 0-53 16,0 0 50-16,0 0-50 0,0 0 51 0,0 0-52 15,0 0 53-15,0 0-51 0,10-10 46 0,-10 10-49 16,14-3 43-16,-14 3-44 16,22-5 39-16,-22 5-39 0,31-6 42 0,-13 4-41 15,1-1 24-15,3 1-23 0,3 1 3 0,-1 0 3 16,1 0-1-16,2 1 1 0,-2-1 1 0,2 1-1 15,2 1 2-15,1-1 3 0,1 2 0 0,2-1 1 16,4 1 9-16,0 0 36 0,1 0-2 0,4 0 0 16,-2-1-4-16,2 1-5 0,1-2-5 0,2 0-10 15,0 0-10-15,0 0-1 0,1 0 1 0,-3 0-7 16,3 0-1-16,-2 1-3 0,-1-1-3 0,0 0-2 16,-1 0 17-16,-2 0-23 0,-1 0 26 15,-8 0-35-15,-1 0 24 0,-2 1-23 16,-3-1 17-16,-3 0-24 0,-1 0 23 0,-1 0-22 0,-1 0-1 15,-19 0 4-15,30 2 4 0,-30-2 16 16,27 1-30-16,-27-1 10 0,21 2 1 0,-21-2 3 16,17 1-2-16,-17-1 2 0,0 0 19 0,22 2-23 15,-22-2 28-15,0 0-30 0,0 0-7 0,19 3 11 16,-19-3-1-16,0 0 2 0,0 0-12 0,0 0 15 16,16 2-2-16,-16-2-10 0,0 0 10 0,0 0 6 15,0 0-6-15,0 0 6 0,0 0 0 0,0 0-1 16,0 0 0-16,0 0-1 0,21 0-1 0,-21 0-1 15,0 0 6-15,0 0-7 0,0 0-6 16,0 0 8-16,0 0-1 0,0 0-2 0,0 0 0 16,0 0 0-16,0 0 4 0,0 0-22 15,0 0-34-15,0 0-30 0,0 0-78 0,0 0-16 16,0 0-123-16,0 0-30 0,13-5-139 0,-13 5-597 16,0 0-816-16</inkml:trace>
  <inkml:trace contextRef="#ctx0" brushRef="#br0" timeOffset="72368.95">16582 14193 960 0,'-10'-16'610'0,"0"1"-80"15,-1-1-142-15,2 4-40 0,1 0-105 0,8 12 8 16,-13-15-86-16,13 15 15 0,-10-11-76 0,10 11 25 16,0 0-63-16,-9-12 27 0,9 12-46 15,0 0 35-15,0 0-42 0,0 0 35 0,6 30-29 16,1-11 3-16,4 8 0 0,0 4-6 0,1 3-11 15,3 1-34-15,-1 2 30 0,0-1-31 16,-1 0 33-16,2-1-21 0,-2 0 9 0,2-3-24 16,-2-1 5-16,-2-2 28 0,2-2-32 0,-5-8 28 15,-1-1-31-15,-1-5 27 0,1 0-25 0,-7-13 25 16,8 18-14-16,-8-18 42 0,5 12 23 0,-5-12 20 16,0 0 50-16,0 0-45 0,0 0 3 0,0 0-43 15,0 0 15-15,0 0-40 0,-4-12 22 0,-1-2-38 16,1-2 25-16,0 0-37 0,0-3 2 15,2 1-4-15,1 1-2 0,2-3 0 16,1 3-2-16,1 0 1 0,2 2 6 0,0 0-5 16,1 1-7-16,1 1 3 0,-7 13 2 0,15-16-1 15,-15 16 21-15,18-11-22 0,-18 11-1 0,19-2 2 16,-19 2 8-16,23 4-7 0,-11 1-4 0,3 3 2 16,0 4 6-16,0 1 0 0,-1 1 0 0,-1 1-1 15,0-1 1-15,-2 1-2 0,1 0 2 0,-3-3 6 16,0-1-8-16,-2-1-20 0,-7-10-11 0,14 15-24 15,-14-15-15-15,10 11-12 0,-10-11-25 0,0 0 29 16,0 0-18-16,15 6 50 0,-15-6-27 16,0 0 44-16,11-17-26 0,-11 17 43 0,7-16-29 15,-7 16 41-15,8-14-33 0,-8 14 38 0,0 0-29 16,7-16 39-16,-7 16-36 0,0 0 43 0,0 0-44 16,7-11 46-16,-7 11 3 0,0 0-23 0,0 0-26 15,0 0 43-15,0 0-36 0,20 4 37 16,-20-4-36-16,0 0 36 0,14 9-37 0,-14-9 36 15,12 6-32-15,-12-6 32 0,0 0-30 0,18 6 35 16,-18-6-21-16,0 0 30 0,23-4-26 0,-23 4 17 16,19-14-17-16,-8 2 16 0,0-1-4 0,-3-3 8 15,-1 3 2-15,-3-4-3 0,-4 17 1 16,2-25 0-16,-2 25 34 0,-4-25-47 16,-3 13 26-16,-1 1-31 0,0 2 25 0,-3 2-38 15,11 7 40-15,-24-11-42 0,24 11 34 0,-28-1-39 16,28 1 37-16,-30 3-40 0,14 1 42 0,16-4-46 0,-23 11 7 15,23-11-1-15,-18 13 2 0,18-13 2 0,-10 15 0 16,10-15 1-16,0 0 0 0,2 26 0 0,-2-26 2 16,16 17-1-16,-3-7 1 0,3-2 3 15,3-2-4-15,-2-1 4 0,1-2 1 0,4 1-1 16,-1-1-4-16,-2 1-1 0,0-1 0 0,-3-1 2 16,-16-2 5-16,25 6-4 0,-25-6-12 15,18 3 17-15,-18-3 6 0,0 0 5 0,19 4-4 16,-19-4 1-16,0 0 1 0,0 0 1 0,0 0-2 15,17 3 5-15,-17-3-3 0,0 0 0 16,0 0 3-16,0 0-1 0,-8-13-5 0,8 13 5 16,-7-14 2-16,7 14-3 0,-6-17 2 0,6 17 2 15,-4-16-4-15,4 16-1 0,-3-17-4 0,3 17-2 16,0 0 2-16,1-19-7 0,-1 19 33 0,6-13-39 16,-6 13 32-16,11-10-37 0,-11 10 34 0,18-8-37 15,-18 8 28-15,22-2-29 0,-22 2-1 16,26 2 7-16,-11 2 2 0,1 1 3 0,-2 0 0 15,-1 0 1-15,2 1-1 0,-3 2 6 0,-12-8-5 16,20 9-5-16,-20-9 9 0,15 8 1 0,-15-8 4 16,0 0 3-16,16 8 11 0,-16-8 31 0,0 0 7 15,0 0-11-15,0 0-3 0,0 0 14 0,0 0 6 16,0 0 23-16,0 0 5 0,0 0-6 0,0 0-7 16,0 0-13-16,-19-9-14 0,19 9-8 0,-7-13 4 15,7 13-23-15,-4-18-8 0,4 18-1 0,0-19-6 16,0 19-4-16,7-25-2 0,-1 12 0 15,2 1-1-15,3-2-2 0,-1 2 1 0,2 1-4 16,-1 2 2-16,3 2-4 0,-14 7 3 16,22-9-3-16,-22 9 1 0,23-1 1 0,-23 1 1 15,24 5 2-15,-11 2 1 0,0 1-1 0,-1 7 10 16,-1 0-11-16,0 4 2 0,-3 0-4 16,-1 3-8-16,-2-1-18 0,0 1-43 0,-1 0-70 0,1-1-53 15,-3-3-52-15,-2-1-89 0,0-17-18 0,3 25-67 16,-3-25-134-16,0 0-559 0,0 22-859 15</inkml:trace>
  <inkml:trace contextRef="#ctx0" brushRef="#br0" timeOffset="72690.88">17706 14504 769 0,'0'0'647'0,"0"0"-182"0,0 0 4 16,0 0-120-16,0 0-14 0,10-8-88 0,-10 8 8 16,0 0-41-16,0 0-32 0,0 0-23 0,7-11-21 15,-7 11-22-15,0 0-18 0,12-17-16 0,-12 17-20 16,11-19 29-16,-6 9-57 0,2-3 43 0,-1 1-44 15,-1-1 40-15,-5 13-34 0,8-22 50 16,-8 22-16-16,6-21 27 0,-6 21-12 0,3-19-2 0,-3 19 8 16,0-19-12-16,0 19-15 0,-3-18-10 15,3 18 0-15,-5-18-3 0,5 18 1 0,-6-12-6 16,6 12-10-16,0 0 3 0,-9-17-7 0,9 17-7 16,0 0-6-16,0 0-6 0,0 0 1 15,-21 3-8-15,21-3-2 0,-9 16-4 0,4-1 0 16,0-2-1-16,3 4-1 0,0 1 0 0,2 1-2 15,1 0 3-15,2 3-1 0,1-1-4 0,0 0 1 16,0-5 0-16,5 1 0 0,0 0 1 0,3-2-2 16,-1-3-7-16,5-1-8 0,-2-5-29 0,2 0-95 15,-1-4-52-15,-15-2-36 0,33-2-57 0,-13-7-28 16,0 1-148-16,-5-5-840 0,3 1-1041 0</inkml:trace>
  <inkml:trace contextRef="#ctx0" brushRef="#br0" timeOffset="73865.39">17893 14396 891 0,'-6'-12'726'0,"6"12"-149"0,-13-19-62 16,13 19-129-16,-10-16-19 0,10 16-98 0,-8-10-8 15,8 10-98-15,0 0 7 0,-8-11-55 0,8 11 11 16,0 0-56-16,0 0 25 0,0 0-49 16,4 19-7-16,-4-19-7 0,12 25-5 0,-4-8-5 15,3 0-6-15,1 0-12 0,1 0 6 0,2-1 2 16,-2-1-5-16,2-2 2 0,-1-1-3 0,-1-4 1 16,-1 0-1-16,-12-8 0 0,23 7 2 15,-23-7-2-15,21 2 7 0,-21-2 0 0,18-7 9 16,-18 7 9-16,16-15 8 0,-16 15 11 0,9-22-3 15,-9 22-2-15,4-30 0 0,-4 30-9 0,-1-31-3 16,1 31-19-16,-2-25 19 0,2 25-26 0,-1-19 15 16,1 19-30-16,0 0 19 0,0-20-28 0,0 20 29 15,0 0-17-15,0 0 15 0,15-7-29 16,-15 7 29-16,0 0-29 0,22 4 0 0,-22-4 1 16,20 6 0-16,-20-6-1 0,23 4 0 15,-23-4 2-15,21 1-7 0,-21-1 37 0,23-5-39 16,-11-1 34-16,1 0-39 0,-2-3 38 0,0-1-35 15,-4 0 30-15,0-2-26 0,-7 12 27 0,6-22-24 0,-6 22 34 16,-1-18-42-16,1 18 42 0,-8-16-39 16,8 16 35-16,-15-13-38 0,15 13 29 0,-19-10-27 15,19 10 28-15,-17-5-21 0,17 5 35 0,-15-4-43 16,15 4 25-16,0 0-47 0,-14-6 9 0,14 6 6 16,0 0 4-16,0 0 9 0,0 0-3 15,0 0 11-15,0 0 3 0,21-5 3 0,-21 5 0 16,23 3 2-16,-23-3 1 0,29 6 25 0,-13-2-27 15,5 4 36-15,-3 0-34 0,1-1 40 0,-1 1-34 16,-1 2 57-16,-2-3-64 0,0 1 45 0,-1 0-53 16,-2-1 35-16,0-1-38 0,-12-6 11 15,19 10 41-15,-19-10-42 0,17 5 42 0,-17-5-38 16,0 0 38-16,21 0-39 0,-21 0 25 0,13-10 6 16,-13 10-11-16,7-14 7 0,-7 14-46 0,1-19 45 15,-1 19-35-15,-9-22 32 0,-1 9-38 0,-3 2 37 16,-3 1-39-16,0 3 1 0,1 1-3 0,1 0 9 15,14 6 0-15,-25-7 0 0,25 7-8 16,-19-5-21-16,19 5 4 0,0 0 3 0,0 0-13 16,0 0-2-16,0 0 1 0,0 0 13 0,0 0 14 15,6 16-3-15,-6-16 31 0,19 15-26 0,-7-5 29 16,1 1-37-16,3 2 15 0,-4-1 7 0,2 1 4 16,0-1 2-16,-2 1 1 0,0-3 3 15,-3 2-1-15,0-3-1 0,1 0-9 0,-10-9 10 16,12 15-2-16,-12-15 7 0,9 12-6 0,-9-12 1 15,0 0 3-15,11 12 11 0,-11-12 18 0,0 0 1 16,0 0-13-16,0 0 6 0,0 0 46 16,8-14-30-16,-8 14 35 0,2-30-41 0,1 10 31 15,-2-5-50-15,1 1 29 0,0-2-43 0,1 2 1 16,1 2-10-16,1 0 0 0,-2 6-1 0,2 0-17 16,0 2-28-16,2 1-27 0,1 2-24 0,0 1-93 15,-8 10 5-15,18-13-92 0,-18 13 6 0,22-4-10 16,-22 4-93-16,25-2-573 0,-25 2-626 0</inkml:trace>
  <inkml:trace contextRef="#ctx0" brushRef="#br0" timeOffset="74191.13">18971 14240 1070 0,'0'0'638'0,"0"0"-103"0,0 0-75 0,-13-7-91 15,13 7-49-15,0 0-55 0,-21-5-24 0,21 5 1 16,-20 0-72-16,20 0 10 0,-28 5-72 0,14-1 14 16,-4 5-51-16,2 0 32 0,-1 2-52 0,3 1 19 15,1 1-36-15,4-2 17 0,2 2-28 16,7-13-14-16,-8 21 6 0,8-21-3 16,3 19 2-16,-3-19-2 0,10 15 0 0,-10-15 2 15,19 9 5-15,-19-9 18 0,23-1 23 0,-8-3 17 16,2-4 26-16,0-3 18 0,-2-1 13 0,0-3 3 15,-4 1 12-15,-1-4-20 0,-4 0-1 0,-4 0-32 16,-3-1-21-16,-4-3-18 0,-5-6-21 0,-5 1-46 16,-4-3-59-16,-3 1-60 0,-3 0-81 0,-1 0-31 15,-1 4-37-15,-1 4-27 0,0 3-98 0,0 1-7 16,7 8-224-16,-3 3-495 0,8 2-876 16</inkml:trace>
  <inkml:trace contextRef="#ctx0" brushRef="#br0" timeOffset="75472.03">18821 14214 701 0,'0'0'575'0,"1"-32"-49"0,-1 32-110 0,1-29 21 0,-1 29-126 16,-1-28 13-16,1 28-73 0,-2-25 3 0,2 25-10 15,-1-19-20-15,1 19-2 16,0 0-25-16,-1-22-17 0,1 22-22 0,0 0-24 16,0 0-22-16,-1-18-19 0,1 18-2 0,0 0 8 0,0 0 3 15,9 9-1-15,-9-9-5 0,11 23-9 16,-4-5-11-16,1 0-8 0,-1 3-10 0,3 2-11 16,1 3-1-16,-2 1-14 0,3 2-6 0,-3-2-4 15,0 1-1-15,-1-4-5 0,-1-1-6 0,0-1 28 16,-2-1-36-16,0-1 28 0,2 1-30 0,-3-7 9 15,-1 0-62-15,-3-14-23 0,6 22-82 0,-6-22-53 16,3 15-16-16,-3-15-77 0,0 0 28 0,0 0-55 16,0 0 56-16,0 0-34 0,0 0 76 0,0 0 16 15,-2-28 81-15,2 6-9 0,0-3 64 16,2-4 1-16,0-6 72 0,2 2-12 0,1-2 81 16,1 3-31-16,0-1 69 0,1 2-45 0,0 6 70 15,0 2-37-15,-2 3 51 0,-1 4-34 16,0 1 35-16,-4 15-9 0,5-20 4 0,-5 20-7 15,4-17-14-15,-4 17-17 0,0 0-9 0,5-13 3 16,-5 13 15-16,0 0 12 0,0 0 2 0,0 0 0 16,1 18-3-16,-1-18-6 0,-6 22-17 0,2-6-12 15,-3 1-10-15,-2 0-12 0,0 2-11 0,0 0-8 16,0-2-7-16,-1 1-7 0,2-1-5 0,1-4-3 16,1-1-1-16,6-12-4 0,-12 18 3 15,12-18 5-15,-8 13 13 0,8-13 12 0,0 0 15 16,-8 13 2-16,8-13-1 0,0 0-10 15,0 0-7-15,0 0-10 0,0 0-7 0,0 0-5 0,0 0-4 16,0 0-1-16,12 7-14 0,-12-7 19 16,20-1-23-16,-20 1 12 0,27 0-1 0,-27 0-2 15,34 1-2-15,-16 0-4 0,1 1-9 0,4 2 13 16,-1 0-14-16,1 0-4 0,0 2-37 0,-2-1-34 16,-1 2-77-16,-1 1-128 0,-5-2-64 0,1-2-114 15,-3 2-126-15,-12-6-812 0,18 12-1155 0</inkml:trace>
  <inkml:trace contextRef="#ctx0" brushRef="#br0" timeOffset="75990.92">16950 15008 555 0,'-32'4'544'0,"7"0"-58"16,1-2-137-16,5 1 0 0,3-2-104 0,16-1-12 16,-25 1-99-16,25-1 17 0,-20 3-91 0,20-3 60 15,0 0-38-15,0 0 61 0,0 0-49 0,0 0 55 16,0 0-16-16,20-3-4 0,4-2-10 16,9 0-3-16,4-2-11 0,6-2-8 0,4 1-10 15,13-2 4-15,4-3-6 0,4 2 10 0,4-3 16 0,6 2 24 16,5-2-4-16,4-3-5 0,27-2-10 0,4-3 31 15,0-1-53-15,0-3 17 0,-2 1-40 0,0 0 20 16,-4 0-46-16,-3 1 19 0,-21 5-38 16,0 1 25-16,-1 1-41 0,-3 2 27 15,-5 2-36-15,-4 2 28 0,-5 3-33 0,-4 2 34 16,-15 3-40-16,-6 3-8 0,-3 0-24 0,-5 3-41 16,-10-1-43-16,-4 2-21 0,-7 2-21 0,-4 1-20 15,-12-7-72-15,7 12 17 0,-7-12-59 0,-9 21 5 16,-5-7-50-16,-11 2-176 0,-5 2-465 0,-7 0-697 15</inkml:trace>
  <inkml:trace contextRef="#ctx0" brushRef="#br0" timeOffset="76355.31">17083 15281 635 0,'-27'-4'620'0,"27"4"-182"0,-21-6 3 16,21 6-113-16,-13-9-9 0,13 9-102 0,0 0 2 15,-4-14-43-15,4 14 30 0,14-15-56 16,3 4 21-16,4 1-50 0,9-3 21 0,4 1-18 16,7-1-11-16,11-1-12 0,3 1-10 15,4-1-13-15,4 3 42 0,3-3-42 0,5 3 42 16,4-2-22-16,5-1 15 0,4-1-11 0,4-2 3 15,2 2-6-15,2 0 8 0,0-3-1 0,1 0 0 16,19-2-6-16,-21 2-15 0,-1-1 20 0,2 2-50 16,-4-1 22-16,0 1-45 0,-2 1 30 0,-5 2-50 15,-4 1 32-15,-3 1-43 0,-5 3 4 0,-3 1-2 16,-14 6-12-16,-3-3-35 0,-2 4-46 0,-6 1-74 16,-3 3-44-16,-10 1-28 0,-4 1-23 15,-4 1-108-15,-8 1-3 0,-12-7-172 0,14 14-674 16,-14-14-958-16</inkml:trace>
  <inkml:trace contextRef="#ctx0" brushRef="#br0" timeOffset="76807">19597 14248 1312 0,'-2'-15'677'0,"-1"-2"-119"16,3 17-125-16,-5-23-60 0,5 23-48 0,-5-20-41 0,5 20-35 15,-4-15 11-15,4 15-54 0,0 0-27 16,-4-18-25-16,4 18-27 0,0 0-20 0,0 0-29 15,-3-18-20-15,3 18-14 0,0 0-8 16,0 0-7-16,4-15-17 0,-4 15-35 0,0 0-39 16,12-9-10-16,-12 9-64 0,0 0-6 0,17 5-51 15,-17-5-70-15,13 20-121 0,-9-6-228 0,-2 3-427 16,1 7-790-16</inkml:trace>
  <inkml:trace contextRef="#ctx0" brushRef="#br0" timeOffset="76968.28">19716 14700 670 0,'0'0'653'0,"12"14"-64"0,-12-14-115 0,12 8-78 0,-12-8-18 16,0 0-72-16,19 3-15 0,-19-3-32 0,0 0-39 15,21-5-31-15,-21 5-37 0,13-9-39 16,-13 9-25-16,12-12-50 0,-12 12-73 0,10-14-121 16,-10 14-131-16,7-14-86 0,-7 14-785 0,0 0-903 15</inkml:trace>
  <inkml:trace contextRef="#ctx0" brushRef="#br0" timeOffset="78787.03">20599 14316 819 0,'-9'-13'654'0,"0"0"-201"0,1 1-1 16,0-1-133-16,1 0-22 0,-1 0-79 0,2 0 15 0,6 13-79 15,-7-27 22-15,7 27-62 0,-1-27 22 16,3 12-55-16,2-2 23 0,4-1-50 0,3 2 28 16,2-1-53-16,3 0-3 0,4 0-2 15,3 2 40-15,-2 3-56 0,-1 3 0 0,3 4-1 16,0 1 3-16,-4 4-2 0,4 4-5 16,-1 4 9-16,-3 3 24 0,-2 3-34 0,1 8 31 0,-6 2-15 15,-1 3 1-15,-4 2-10 0,-4-3 5 16,-3 3-6-16,-1 4-23 0,-6 1 27 0,-1-3-27 0,-2 0 29 15,-3-2-28-15,0-1 1 0,-3-2 8 16,0-1-3-16,-1-1 0 0,-1-5 6 0,1-4 4 16,1 0 16-16,-1-6 16 0,1 0 23 0,2-2 16 15,14-7 4-15,-23 6 20 0,23-6-25 16,0 0 4-16,-24-4-41 0,24 4 20 0,-10-13-33 16,10 13-4-16,-1-21-3 0,7 5-1 0,3-1-7 15,4 1 0-15,8-2 3 0,2 2-7 0,3 3-8 16,1 1 6-16,3 4 1 0,-5 6 0 15,4-1-3-15,1 4-10 0,6 2-11 0,-2 4 33 0,2 3-31 16,-1-1 1-16,-2 3 1 0,-2-1-13 16,-1-2-17-16,-5-2-11 0,-2-2-4 0,-2 0-31 15,-3-2 22-15,-18-3-20 0,28 0 48 0,-28 0-27 16,26-10 48-16,-14 4-31 0,-2-5 45 0,-10 11 5 16,10-19 2-16,-10 19 1 0,7-18 16 0,-7 18 25 15,0 0 17-15,2-21 37 0,-2 21-41 16,0 0 26-16,0 0-47 0,0-18 23 0,0 18-42 15,0 0-2-15,0 0-10 0,0 0 6 0,0 0-1 16,8 15-3-16,-8-15 27 0,8 16-32 0,-8-16-1 16,14 18 9-16,-5-10-11 0,2-1 16 0,2-1-19 15,-13-6 20-15,24 5-4 0,-24-5 7 0,31-7 17 16,-12-3 11-16,0-2 13 0,1-6 0 0,-1-1 0 16,-6 1 11-16,-2 1-17 0,-7 0-1 0,-4 17-12 15,-3-31-9-15,-8 14-4 0,-3 5-7 0,-7 2-5 16,-5 5-5-16,-4 5 4 0,-7 3-9 15,-2 5 11-15,2 0-21 0,2 5-4 16,3-2-49-16,9-2-66 0,4 3-71 0,6-1-90 16,13-11-125-16,-12 17-287 0,12-17-421 0,0 0-870 15</inkml:trace>
  <inkml:trace contextRef="#ctx0" brushRef="#br0" timeOffset="80538.92">22120 13803 1522 0,'0'0'622'0,"-15"-10"-70"15,15 10-152-15,0 0-45 0,0 0-71 0,0 0-61 16,0 0-45-16,0 0-35 0,0 0-38 0,-15 8-3 16,15-8-19-16,2 27-14 0,-1-3-10 0,4 4-11 15,0 8-11-15,1 4-8 0,3 1-3 0,0 2 25 16,1 0-38-16,0 1 33 0,3 8-45 15,-3-9-2-15,-1-3 1 0,0-1-1 0,0-3-9 16,0-4-4-16,0-4-44 0,-2-6-79 0,-2-4 0 16,0-3-87-16,-5-15 51 0,6 16-51 0,-6-16 49 15,0 0-14-15,0 0 57 0,0 0-15 0,14-12 69 16,-14 12-11-16,5-34 55 0,-2 11-4 0,2-2 65 16,0-8-26-16,2 3 60 0,1 1-40 0,-1 4 43 15,0 2-50-15,2 3 44 0,0 2-47 16,-2 5 48-16,0 2-56 0,-7 11 59 0,14-17-58 15,-14 17 60-15,0 0-47 0,15-6 52 16,-15 6-56-16,0 0 59 0,9 13-46 0,-9-13 53 16,-1 21-4-16,-2-6-7 0,-3 5 3 0,-4 1-1 15,-1-1-42-15,-2 4 46 0,-3 1-46 0,1-5 38 16,0-2-48-16,3-2 38 0,-2-1-34 16,1-3 46-16,4-2 4 0,9-10 11 0,-16 15-4 0,16-15-4 15,-11 8-10-15,11-8-14 0,0 0-11 0,0 0-10 16,0 0-5-16,0 0-7 0,0 0-10 0,0 0 5 15,0 0-3-15,25-1-1 0,-25 1-3 0,33-5-1 16,-14 4 0-16,6 0-1 0,1 1 2 16,2 0-10-16,1 0 6 0,-2-2 0 15,1 2 0-15,-1 0 0 0,-3-3 2 0,1 2-3 16,-4 0 2-16,-1-2 0 0,-2 1-8 0,0-3 8 16,-2 1 34-16,2-4-41 0,-1 0 35 0,0-7-39 15,-1 5 36-15,0-2-6 0,-4-1-38 0,2 1 29 16,-5 1-2-16,0 0-26 0,0 1 37 0,-9 10-45 15,12-17 61-15,-12 17-9 0,9-12 43 0,-9 12-7 16,0 0 10-16,7-17-12 0,-7 17 7 16,0 0-6-16,0 0-7 0,0-21-5 0,0 21-7 15,0 0-7-15,-9-14-5 0,9 14-5 0,-10-11-4 16,10 11-5-16,-16-8-2 0,16 8 3 0,-16-4-3 16,16 4-3-16,-21 1 0 0,21-1-5 15,-25 6-4-15,13-1 0 0,0 3-1 0,2 1 0 16,1 4-5-16,3-1 3 0,1 2 1 0,2 3-5 15,1-1 4-15,2-16-4 0,2 34 1 0,2-15-3 16,0-3 3-16,4 1-3 0,1 0-3 0,2-3-2 16,-1-3 0-16,3-3-4 0,0-2 3 0,0-1 0 15,-13-5 0-15,29 2 1 0,-11-4 4 0,-1-3 2 16,4-2 9-16,-2-3-2 0,-1 1 5 0,2-3 3 16,-5 0-1-16,0 2 14 0,-4 3 13 0,-11 7 12 15,17-12 0-15,-17 12-2 0,12-9-13 16,-12 9-3-16,0 0-21 0,14-6-1 0,-14 6-3 15,0 0-1-15,0 0-3 0,16 5 2 16,-16-5-5-16,12 8 2 0,-12-8-3 0,12 11-20 16,-12-11-9-16,14 8-3 0,-14-8 5 0,17 8 5 15,-17-8 5-15,20 2 8 0,-20-2-4 16,20-6 6-16,-6-1 2 0,0-4-1 0,1-2 7 16,-2-1-1-16,-1-2 3 0,-1-1 4 0,-3-3-4 0,-2 1 4 15,0-2-4-15,-3 3 2 0,-2 0 15 0,-1 18 41 16,1-26-14-16,-1 26 13 0,0-21-7 15,0 21-15-15,0 0-9 0,-1-21-11 0,1 21-4 0,0 0-4 16,0 0-4-16,0 0-5 0,0 0-26 16,0 0-25-16,9 27-15 0,-2-7 17 0,4 8 12 15,1 2 2-15,1 4 11 0,2 1 1 16,1 0 3-16,0 0 4 0,-1-2 29 0,2 1-29 16,-2-1 35-16,1-2-36 0,-3-1 31 0,-1-1-29 15,-5-5 35-15,-2 0-33 0,-5-6 30 0,-3 7-31 16,-5-4 29-16,-6 4-31 0,-4-2-2 0,-4 0-11 15,-3-4-16-15,-3-1-63 0,1-4-53 0,4-6 14 16,-1-2-75-16,4-5-18 0,2-8-100 16,0-7-41-16,2-8-218 0,3-8-523 0,7-6-870 15</inkml:trace>
  <inkml:trace contextRef="#ctx0" brushRef="#br0" timeOffset="81600">23301 14177 785 0,'0'0'734'0,"15"-13"-80"0,-15 13-100 15,10-12-119-15,-10 12-29 0,0 0-29 0,12-9-62 16,-12 9-42-16,0 0-58 0,0 0-38 0,0 0-24 16,0 0-22-16,5 14-23 0,-5-14-14 0,0 0-26 15,3 21-7-15,-3-21-17 0,8 19 3 0,-8-19-20 16,13 19-3-16,-13-19-7 0,17 14 6 0,-17-14-13 16,21 9 3-16,-21-9-7 0,24 0 8 15,-24 0-7-15,27-7-2 0,-13 1 7 0,-2-1-7 16,-12 7 0-16,19-13 2 0,-19 13 3 15,15-16-7-15,-15 16 1 0,11-16-1 0,-11 16-3 16,7-12 1-16,-7 12 4 0,0 0-3 0,7-15-10 16,-7 15-4-16,0 0-2 0,9-8 3 0,-9 8 2 15,0 0-9-15,0 0-23 0,18-5-23 0,-18 5 9 16,0 0-20-16,21 0 34 0,-21 0-30 16,18-1 52-16,-18 1-30 0,22-6 45 0,-22 6-32 0,22-9 37 15,-22 9-28-15,21-10 37 0,-21 10-3 0,16-13 28 16,-16 13 9-16,12-14 3 0,-12 14 7 0,7-15 9 15,-7 15 4-15,0 0-3 0,4-19-3 0,-4 19-9 16,0 0-7-16,0 0-5 0,-1-19-10 16,1 19-7-16,0 0-11 0,0 0-9 15,0 0 0-15,0 0-3 0,0 0 4 0,0 0-4 16,0 0-6-16,0 0-14 0,0 0-11 0,0 0-27 16,22 6-9-16,-22-6 4 0,13 7 32 15,-13-7-13-15,14 7 6 0,-14-7 9 0,17 6 3 0,-17-6 7 16,18 4 11-16,-18-4 4 0,18 0-9 0,-18 0 5 15,18 1 6-15,-18-1 8 0,16-5 6 0,-16 5 13 16,18-10 9-16,-18 10-2 0,14-15-2 16,-5 4 4-16,-3 0-6 0,-6 11-1 0,7-23-4 15,-7 23-3-15,2-23-3 0,-2 23-3 0,-5-22-5 16,5 22-2-16,-15-17-3 0,15 17 4 0,-21-8-8 16,21 8-11-16,-26-2-25 0,26 2-26 15,-27 3-31-15,27-3-20 0,-23 7-21 0,23-7-18 16,-17 12-32-16,17-12-57 0,-7 12 15 0,7-12-80 15,0 0 59-15,3 14-14 0,-3-14 31 0,9 11 35 16,-9-11 41-16,14 9 24 0,-14-9 122 0,19 9 21 16,-19-9 87-16,23 10-32 0,-23-10 92 0,22 12-30 15,-22-12 55-15,20 11-56 0,-20-11 21 0,18 12-7 16,-18-12-19-16,15 13-24 0,-15-13-19 0,14 11-15 16,-14-11-12-16,9 10-11 0,-9-10-8 0,0 0-15 15,11 9 12-15,-11-9 0 0,0 0 19 16,0 0 16-16,0 0 6 0,0 0 12 15,20-4 17-15,-20 4 19 0,0 0 11 0,8-18 7 16,-8 18 17-16,2-19-36 0,-2 19 15 0,-1-26-52 16,1 26 11-16,-3-27-51 0,3 27 21 0,-1-31-47 15,1 31 3-15,2-34-80 0,2 19-36 0,0 1-34 16,3 1-33-16,1 2-3 0,3 1 4 0,5-1-31 16,1 3 34-16,4 1-49 0,1 2 50 0,3 3-52 15,-1 2 62-15,4 0-21 0,1 1 82 0,-1 3-29 16,2-1 74-16,0 0-44 0,-1 1 73 0,-4-1-40 15,0-2 70-15,-8 3-38 0,0-2 105 16,-17-2-14-16,20 5 66 0,-20-5-31 0,0 0 33 16,11 10-6-16,-11-10-5 0,0 0-17 15,-12 21-19-15,-1-8-15 0,-1 2 5 0,-3 1-9 16,1 0 0-16,1 0-7 0,1-1-11 0,2 1-9 16,4-1-9-16,2-2-10 0,6-13-5 0,-6 19 6 15,6-19-11-15,0 0-5 0,7 21 4 0,-7-21-2 16,13 6 0-16,-13-6 0 0,21-6 3 0,-5-2 21 15,2-3 23-15,1-4 13 0,-1-4 4 0,0-1 50 16,-4-3-21-16,-2-2-9 0,-3-3-15 0,-6 1-16 16,-3-3-18-16,-3-6-4 0,-6-1-7 15,-3-1-18-15,-3 2-20 0,-6 2-35 16,-7-3-47-16,0 11-55 0,-2 3-9 0,-1 4-42 16,1 6 41-16,3 1-49 0,8 4-40 0,5 3-78 15,14 5-91-15,-16-5-212 0,16 5-480 0,0 0-850 16</inkml:trace>
  <inkml:trace contextRef="#ctx0" brushRef="#br0" timeOffset="81963.63">24770 13769 235 0,'0'0'446'16,"0"0"-26"-16,0 0-40 0,14-5-103 0,-14 5-5 15,0 0-77-15,0 0 30 0,0 0-65 0,11-9 46 0,-11 9-56 16,0 0 58-16,0 0-60 0,0 0 55 16,0 0-52-16,0 0 40 0,0 0-21 0,0 0 11 15,0 0 4-15,0 0 1 0,0 0-16 0,-21 0-8 16,21 0-13-16,-14 6-21 0,14-6-21 0,-19 12-20 16,9-3-17-16,-1-1-8 0,2 2-17 15,0 2-10-15,3-1-6 0,6-11-6 0,-6 23-4 16,6-23-4-16,3 24-2 0,4-10-4 0,0 2-5 15,5-1-4-15,2 0 3 0,1 2-25 0,2-2-35 16,0 0 11-16,2-3 8 0,-2 1 1 16,-1-1-13-16,-1-1 31 0,-4-2-30 0,-1 0 41 15,-10-9-24-15,7 19 34 0,-7-19-40 0,-5 18 45 16,-4-8-37-16,-5 1 31 0,-3 0-72 0,-2-1-40 16,-4-3-147-16,0-1-148 0,-11-1-920 0,10-1-1059 15</inkml:trace>
  <inkml:trace contextRef="#ctx0" brushRef="#br0" timeOffset="82292.63">25908 13868 1052 0,'-17'-9'654'0,"17"9"-98"0,-16-4-172 15,16 4-55-15,0 0-116 0,-18 4 1 0,18-4-74 16,-12 13 35-16,12-13-65 0,-8 23 35 0,4-7-55 15,4 2 26-15,0 0-61 0,4 6 27 0,0 1-25 16,1 0-1-16,4 0-15 0,0-5-6 0,0-1-44 16,1-1-113-16,2-5-101 0,-1-2-117 0,-11-11-764 15,16 7-856-15</inkml:trace>
  <inkml:trace contextRef="#ctx0" brushRef="#br0" timeOffset="82628.77">25912 13893 712 0,'0'0'562'0,"0"0"-191"16,0 0 7-16,3 22-109 0,-3-22 45 0,8 26-89 15,-2-7 67-15,-2 2-63 0,3-1 0 0,-3 0-35 16,4-2-41-16,-2-3-27 0,-1-1-28 16,1-1-16-16,-6-13-13 0,12 19-13 0,-12-19-6 15,8 15-8-15,-8-15 36 0,0 0 49 0,11 9-45 16,-11-9 52-16,0 0-20 0,0 0 24 0,0 0 12 15,5-16 5-15,-5 16 7 0,0-19-9 16,0 19-10-16,0-27 18 0,0 27-58 0,0-29 22 0,0 29-61 16,7-28 22-16,-3 13-58 0,3 4 30 0,0-2-49 15,5 4 34-15,1-1-40 0,3 3 30 16,-1 1-44-16,3 4 0 0,-2 0 5 0,4 4-3 16,3 0 1-16,-2 5-7 0,2 0-11 0,0 3-19 15,-1 5 10-15,1 3-14 0,1 3 1 0,-3-1-38 16,-1 1-129-16,-2-1-35 0,-5-2-126 15,1-1-127-15,-8-1-956 0,-1 0-1243 0</inkml:trace>
  <inkml:trace contextRef="#ctx0" brushRef="#br0" timeOffset="83403.63">26737 14036 1443 0,'0'0'740'16,"9"-15"-163"-16,-9 15-162 0,9-12-78 0,-9 12-77 15,0 0-37-15,0 0-55 0,14-7-8 16,-14 7-17-16,0 0-12 0,14 19-11 0,-8-1 58 16,1 7 1-16,3 5-13 0,-2 6-31 15,1 0-26-15,-1 4-24 0,-1-2-18 0,1 1 14 0,0 0-45 16,-1-1 20-16,1-1-39 0,0-4 26 16,1-3-35-16,-3-6 14 0,-1-3-64 0,0-5 16 0,-1-3-30 15,-4-13 36-15,4 15-40 0,-4-15 8 0,0 0 8 16,0 0 12-16,0 0 14 0,-8-18-5 0,0 1 2 15,0-7 9-15,-1-7 0 0,-1-2 22 16,2-7-17-16,-1-5 17 0,2-10-21 0,2-4-4 0,3 11 1 16,2 0 9-16,2 3 22 0,1 3-27 15,-1 5 26-15,1 8-36 0,1 3 32 16,0 4-34-16,1 4 34 0,1 4-34 0,4 5 35 16,-10 9-24-16,15-10 23 0,-15 10-37 0,18 1 40 15,-18-1-32-15,20 13 4 0,-11-3 3 0,-2 3 4 16,-2 4-2-16,-3 1 3 0,-2 1 7 0,-3 4-6 15,-3 2-5-15,-1-2 7 0,0 0 23 0,0-3-46 16,-1-2 7-16,3-5-70 0,5-13-11 16,-6 19-54-16,6-19-5 0,0 0 0 0,0 0 2 15,0 0-53-15,0 0 116 0,0 0-32 0,0 0 76 16,9-18-44-16,-1 8 77 0,-1-2-26 0,4 2 73 16,-11 10-40-16,13-15 77 0,-13 15-41 15,12-10 70-15,-12 10-37 0,14-4 48 0,-14 4-31 16,0 0 16-16,26 3-21 0,-26-3 0 0,20 7-9 15,-20-7-18-15,21 9-8 0,-21-9-8 0,23 9-3 16,-23-9-7-16,19 8 0 0,-19-8-10 0,20 7 7 16,-20-7-3-16,19 1-1 0,-19-1-2 0,19-6 0 15,-19 6 0-15,17-10 6 0,-17 10 9 0,15-15 5 16,-15 15 4-16,9-19 18 0,-9 19 7 0,3-19 20 16,-3 19 5-16,0-19 3 0,0 19 3 15,0 0-2-15,0-22-6 0,0 22 16 0,0 0-49 16,0 0 12-16,0-18-40 0,0 18 21 15,0 0-37-15,0 0 0 0,0 0-2 0,6 18-3 16,-2-3-7-16,1-1-39 0,5 5-2 0,-4 3 16 16,5 4 0-16,-2 4 12 0,5 1 0 0,1 2 14 15,4-2-7-15,-1 2 0 0,3-2 4 16,-2 1 0-16,3-3 3 0,-4 0 31 0,0-3-36 16,-3-2 35-16,-3-5-37 0,-5-1 32 0,-3-1-32 0,-4-17 31 15,-4 28-33-15,-5-12 35 0,-5-2-35 0,-3 0 32 16,-3-3-62-16,-8 2-65 0,5-7-31 15,-2-3-24-15,0-3-91 0,2-3-21 0,0-7-111 16,0-9-218-16,2-3-473 0,5-6-830 16</inkml:trace>
  <inkml:trace contextRef="#ctx0" brushRef="#br0" timeOffset="84520.59">27417 13715 1235 0,'0'0'540'0,"19"-7"-49"15,-19 7-144-15,18 0-75 0,-18 0-33 0,18 18 17 16,-9 0 2-16,-2 4 10 0,-2 5-27 0,-1 6 3 16,-2 3-51-16,-2 2-39 15,0 1-9-15,0-2-24 0,0 2-22 0,0 0-1 16,0-3-36-16,2-7-15 0,0-1-6 0,0-3-2 16,2-1-19-16,-1-4-16 0,1-5-51 0,-4-15-23 15,10 19-21-15,-10-19-35 0,0 0-37 0,18 0-39 16,-7-10-36-16,-2-6-72 0,0-3 62 0,-2-3 4 15,-2-4 4-15,-3-3-5 0,-3-8-63 0,-5-2-12 16,-1-1-51-16,-4 0 140 0,0 1 302 0,-3 3 166 16,1 4 78-16,-1 4-86 0,1 5 48 0,4 3-64 15,-1 4 17-15,2 3-60 0,8 13 11 16,-9-18-72-16,9 18 17 0,-10-13-63 0,10 13 35 16,0 0-48-16,0 0 29 0,0 0-34 15,0 0-8-15,0 0-8 0,17 7 1 0,-9 1-3 16,6 7 13-16,-1-1 22 0,3 4 6 0,0 2 4 15,0 3-17-15,-3 2 11 0,3-3-20 0,-5 2-1 16,-2-1 3-16,0-3 9 0,-2 2 1 0,0 0-5 16,-3-3 0-16,0 2-6 0,0-5-6 0,-2-1-1 15,-2-15 1-15,3 23-11 0,-3-23-6 0,5 18 3 16,-5-18 19-16,0 0 29 0,3 18 32 0,-3-18 26 16,0 0-14-16,0 0-17 0,0 0-28 0,0 0-15 15,0 0-11-15,0 0 27 0,0 0-54 16,2-19 32-16,-2 19-49 0,2-19 34 0,-2 19-45 15,2-19 40-15,-2 19-49 0,7-16 37 16,-7 16-40-16,8-14 36 0,-8 14-39 0,14-7 40 16,-14 7-42-16,18-4 43 0,-18 4-39 0,24 1 43 15,-24-1-45-15,27 9 38 0,-8-2-43 0,-2-2 6 16,4 6 5-16,1-1 3 0,2 1-27 0,-3-1-43 16,4 0-32-16,4-1-21 0,-6-2-43 0,1-2 34 15,3-1-49-15,-2-2 7 0,1-2 2 0,-1-2-27 16,-1 1 83-16,-3-4-19 0,-4 3 79 0,-17 2-10 15,21-4 90-15,-21 4-22 0,0 0 60 16,20 0-13-16,-20 0 26 0,0 0 6 0,0 0 4 16,0 0 1-16,3 14 2 0,-3-14-16 15,0 0 1-15,-3 17 2 0,3-17-4 0,0 0 0 16,-3 18-19-16,3-18 10 0,0 0-29 0,0 0 18 16,-2 16-14-16,2-16 17 0,0 0-3 15,0 0 7-15,0 0-11 0,19-2-4 0,-19 2-6 0,16-15-4 16,-7 3-2-16,0 0 29 0,-2-1-40 0,-2 0 32 15,0-4-42-15,-2 3 34 0,-1-4-6 0,-2 18-2 16,-3-32-3-16,-3 13-10 0,-2 2-3 0,-4 1-3 16,-1 1-2-16,-1 6-34 0,-1 1 41 0,0 3-24 15,15 5 16-15,-27-3-36 0,27 3 37 16,-26 5-49-16,26-5-11 0,-21 12-42 0,11-2-15 16,5 2-8-16,-2 1 4 0,5 3 14 15,2-16-23-15,0 27-36 0,8-12-98 0,-2-1 32 16,3-3-46-16,3-1 43 0,3 0 9 0,-2-4 53 15,3-1 14-15,-1-2 52 0,-15-3 11 0,28 4 86 16,-28-4 2-16,22 2 96 0,-22-2-26 0,19 4 87 16,-19-4-61-16,0 0 60 0,17 3-80 0,-17-3 39 15,0 0-72-15,14 5 44 0,-14-5-68 0,0 0 50 16,0 0-70-16,17 8 47 0,-17-8-48 0,0 0 55 16,12 7-60-16,-12-7 63 0,0 0-50 15,19-3 56-15,-19 3-34 0,14-7 74 0,-14 7-17 16,14-13 35-16,-14 13 25 0,15-17-9 0,-15 17 53 15,12-23-36-15,-8 9 27 0,2 2-17 16,0-2-24-16,0 0-22 0,-1 0-15 0,1 1-23 16,0 1-13-16,-6 12-19 0,12-21 3 0,-12 21-17 0,12-15-3 15,-12 15-8-15,16-12-9 0,-16 12 3 16,13-9 6-16,-13 9-11 0,19-1-1 0,-19 1 2 16,25 6 3-16,-9 0-5 0,1 5 1 0,-2 1 0 15,3 3 3-15,-1 5-33 0,0 2 42 0,-2 0-38 16,-5-1 7-16,-3-1-6 0,-2 4-27 15,-4-1-67-15,-1 1-78 0,-5 0-59 0,-6 5-168 16,2-10-133-16,-7 6-788 0,-2-3-1075 16</inkml:trace>
  <inkml:trace contextRef="#ctx0" brushRef="#br0" timeOffset="110239.81">11244 14940 527 0,'0'0'568'0,"0"0"-139"0,0 0-37 0,0 0-87 16,0 0 19-16,-16-6-100 0,16 6 34 0,-17-18-72 16,8 8 33-16,-3-5-71 0,1 0-10 0,-1-2-18 15,0-2-8-15,3-1-18 0,0-2-12 16,0 0-14-16,2-3-19 0,3 1 33 0,2-4-57 15,2 1 31-15,3 1-45 0,2-6 21 0,4 1-31 16,3 0 31-16,0 3-38 0,2 1 35 16,1 4-4-16,0 1-4 0,-2 6-5 0,3 2-3 15,-3 1-3-15,-1 5-35 0,1 3 1 0,-13 5 41 16,18-5-4-16,-18 5-31 0,17 8 36 0,-17-8-40 16,9 17 40-16,-6 0-39 0,-2-2 5 0,-4 8 2 15,0 3 4-15,-5 3 6 0,-2 3-6 0,-2 0 3 16,-2 0 5-16,-2 0-3 0,1-3 3 0,-2-1 40 15,2-4-55-15,2-5 22 0,3-4-78 16,3-3-8-16,7-12-82 0,-10 9 49 0,10-9-61 16,0 0 1-16,0 0 4 0,5-24 15 0,2 8 6 15,2-1 8-15,4-2 19 0,-1 1 25 0,2 1 11 16,0 0 31-16,-1 2 38 0,2 2 15 16,-4 6 16-16,3 1 16 0,-14 6-5 0,20-5 26 15,-20 5 16-15,23 5 47 0,-10 1 87 0,4 6 9 16,-2-4-29-16,-1 7-29 0,-2-3-27 0,-2-1-14 15,-1 2-3-15,-2-1 22 0,-1 0-33 0,-1 1 14 16,-5-13-27-16,8 20-1 0,-8-20 2 16,6 17-15-16,-6-17 41 0,3 17-13 0,-3-17 6 15,0 0 10-15,0 0-39 0,0 0 24 0,0 0-29 16,0 0 25-16,0 0-33 0,-13-6 30 0,13 6-36 16,-11-25 17-16,5 7-37 0,1-1 19 0,1-2-33 15,1 1 17-15,-1-2-33 0,4 4 25 0,-2 0-34 16,4 0 27-16,0-1-31 0,1 2 26 0,1 2-31 15,2 1 1-15,1-1 2 0,0 5 4 16,4 0-5-16,-3 1 2 16,-8 9-3-16,20-11-3 0,-20 11-1 0,19-4-2 0,-19 4 1 15,20 0 0-15,-20 0-3 0,23 7 0 0,-10 1 4 16,-1 1 7-16,-3 2 25 0,3 2-31 0,-2-2 30 0,-1 2-39 16,-2 1 7-16,-1 0-62 0,-2 1-44 15,1 0-34-15,-3 0-67 0,-2-15-3 0,-1 29-98 16,1-29-62-16,-2 25-91 0,2-25-636 0,-6 17-859 15</inkml:trace>
  <inkml:trace contextRef="#ctx0" brushRef="#br0" timeOffset="110664.5">11619 14372 691 0,'0'-24'824'16,"-2"3"-171"-16,-1 2-123 0,0 2-105 0,1 1-42 0,2 16 14 15,-3-22-36-15,3 22-9 0,-4-18-49 16,4 18-38-16,0 0-43 0,-3-19-41 0,3 19-35 0,0 0-27 15,0 0-26-15,0 0-18 0,0 0-15 0,0 0-9 16,10 24-13-16,-3-5-6 0,0 4-8 0,5 4-3 16,1 3-7-16,-1-1-5 0,1 2-3 15,0 3-3-15,1-3-7 0,1-4-2 0,2 1 30 16,-2-4-42-16,-4-6 3 0,-1-2-32 0,-2-3 32 16,0-1-23-16,-8-12 36 0,10 16-24 0,-10-16 39 15,7 11-29-15,-7-11 31 0,0 0-25 0,0 0 37 16,0 0-19-16,0 0 12 0,0 0 12 0,0 0 2 15,-7-19 0-15,1 5-4 0,-3-5-3 0,4 0-4 16,-2-2-8-16,3-1-3 0,2 1-4 16,-1 4 2-16,1 0-12 0,2 17 5 15,2-27-8-15,-2 27 4 0,5-24-2 0,-5 24-1 16,8-15-4-16,-8 15 9 0,14-9-5 0,-14 9 2 16,0 0-1-16,25 4 1 0,-25-4-2 0,21 12 8 15,-8-1-18-15,-1 3 0 0,0 1 3 0,4 8 30 16,-2 0-30-16,2 2 29 0,-5-6-33 0,1 1 9 15,-4-1-69-15,-1 0-21 0,-1-6-96 0,-2 1-26 16,-4-14-70-16,8 21-3 0,-8-21-90 0,0 0-21 16,0 0-76-16,0 0-99 0,0 0-393 0,0 0-665 15</inkml:trace>
  <inkml:trace contextRef="#ctx0" brushRef="#br0" timeOffset="110872.17">11945 14389 930 0,'0'-29'508'15,"0"3"-50"-15,0 3-86 0,0 3 18 0,0 3-104 16,0 17 30-16,-2-26-6 0,2 26-29 0,0-18-22 15,0 18 17-15,0 0-62 0,0-19-15 0,0 19-34 16,0 0 4-16,0 0-7 0,0 0 1 0,0 0-10 16,6 22-20-16,-1-7-9 0,1 7-27 15,4 1-16-15,-1 7-19 0,2 2-13 0,1-1 18 0,0-1-40 16,3 2 24-16,2 1-44 0,1 0 30 16,2-6-37-16,-1-3-11 0,1-5-136 0,-7-4-42 0,3-4-57 15,-3-5-75-15,-13-6-37 0,18 0-24 16,-18 0-30-16,18-9-70 0,-11-2-97 0,0-3-357 0,-3-2-601 15</inkml:trace>
  <inkml:trace contextRef="#ctx0" brushRef="#br0" timeOffset="111022.17">12144 14391 1059 0,'-15'-9'494'0,"2"1"-35"0,13 8-75 0,-21-9 8 16,21 9-43-16,-18-5-33 0,18 5-43 0,0 0-37 16,-21-4-32-16,21 4-22 0,0 0-18 0,0 0-23 15,0 0-20-15,0 0 11 0,0 0-3 0,0 0-1 16,0 0-17-16,0 0-16 0,22-6-17 0,-5-3-16 15,1 1-38-15,2-3-118 0,1 0-36 0,-5-3-112 16,6-1-112-16,-4 1-232 0,-2 1-626 16,-1 3-957-16</inkml:trace>
  <inkml:trace contextRef="#ctx0" brushRef="#br0" timeOffset="112183.85">11439 15379 901 0,'0'0'748'0,"0"0"-154"0,-8-13-115 0,8 13-116 0,0 0-70 0,0 0-47 0,0 0-29 0,0 0-20 16,0 0-18-16,-3 20-15 0,3-20-17 0,3 29-24 15,0-11-16-15,2 3-44 0,1-2 3 0,0 3-23 16,0-2 2-16,1-1-16 0,2 1-1 0,-1-3-16 16,2-2-43-16,1-2-52 0,-2-3-86 0,-9-10-66 15,16 14-77-15,-16-14-21 0,0 0-166 0,24-2-480 16,-24 2-678-16</inkml:trace>
  <inkml:trace contextRef="#ctx0" brushRef="#br0" timeOffset="112588.62">11508 15295 566 0,'-12'-18'596'0,"1"3"-70"0,0 2-156 0,1 4 14 16,10 9-120-16,-16-13-47 0,16 13-30 0,-15-6-28 16,15 6-17-16,0 0-7 0,-13 5-17 0,13-5-7 15,-5 15-16-15,5-15-14 0,1 29-6 0,2-12-11 16,2 4-13-16,2 0-9 0,2-1-10 0,4 3-5 16,1 0-2-16,4-2-9 0,-1-1-2 15,0-4-6-15,0-2 1 0,1 0 0 0,-2-4-3 0,-1-1-1 16,-2-2 0-16,-13-7-2 0,18 12 2 0,-18-12 18 15,15 7 47-15,-15-7 37 16,0 0 17-16,13 9 13 0,-13-9-33 0,0 0 18 16,0 0-29-16,0 0 28 0,0 0-8 0,0 0-5 15,-6-16-7-15,6 16-11 0,-7-14-17 0,7 14-13 16,-9-21-9-16,9 21-14 0,-5-21-10 0,5 21-4 16,0-22-7-16,0 22-2 0,4-22-5 0,-4 22-3 15,10-19-27-15,-10 19 30 0,13-16-24 0,-13 16 23 16,17-10-24-16,-17 10 31 0,20-7-33 0,-20 7 29 15,25 2-14-15,-8 3 13 0,-4 1-27 16,4 3 27-16,-1 4 0 0,5 6-4 0,-3 1-1 16,0 2-1-16,-3 3 3 0,0-3-5 0,-5-4-59 0,0 1-30 15,-2-3-75-15,-1-3-48 0,-7-13-47 0,9 18-49 16,-9-18-41-16,0 0-49 16,0 0-16-16,0 0-118 0,0 0-406 15,18-11-601-15</inkml:trace>
  <inkml:trace contextRef="#ctx0" brushRef="#br0" timeOffset="112764.61">11907 15330 1201 0,'-5'-23'450'0,"1"0"-17"0,1 1-99 0,-3 3 7 16,2 5-83-16,4 14 35 0,-7-24-22 0,7 24-30 16,-7-15-32-16,7 15-28 0,0 0-29 0,-7-15-20 15,7 15-11-15,0 0-7 0,0 0 1 0,0 0-14 16,-3 25-8-16,8-10 19 0,-1 7-49 0,4 0 17 16,0 7-44-16,1 1 17 0,3 0-10 15,1 1-10-15,0-2-8 0,1-2-45 0,1 0 26 16,4-2-64-16,-1-4-106 0,-4-6-92 15,0-2-83-15,-3-6-38 0,-11-7-109 0,16 6-155 16,-16-6-278-16,0 0-566 0</inkml:trace>
  <inkml:trace contextRef="#ctx0" brushRef="#br0" timeOffset="112919.61">11990 15332 674 0,'-9'-9'622'0,"-4"1"-121"0,13 8-56 0,-21-10-38 15,21 10-64-15,-16-6-38 0,16 6-20 0,0 0-65 0,-19-4-14 16,19 4-35-16,0 0-9 0,0 0-27 0,0 0-19 15,0 0-27-15,0 0-16 0,0 0-13 0,0 0-14 16,13 5 5-16,5-10-84 0,0-6-128 16,6-5-142-16,3-4-24 0,-1-4-265 0,9-9-416 15,-1 1-733-15</inkml:trace>
  <inkml:trace contextRef="#ctx0" brushRef="#br0" timeOffset="113720.17">12960 15263 1089 0,'0'0'654'16,"-22"-7"-83"-16,22 7-149 0,-21-2-55 0,21 2-97 16,0 0-13-16,-22 1-75 0,22-1-11 0,0 0-48 15,-14 7-20-15,14-7-8 0,0 0-11 16,0 0-10-16,0 0-5 0,2 17-4 0,-2-17-3 16,0 0-10-16,26-2-2 0,-6-5-20 0,-3-4 6 15,2-1-8-15,3-6 1 0,-2-1 0 0,0-1-9 16,-3 0 3-16,-4 1 42 0,-2 2-25 15,-1 4 48-15,-2-1 2 0,-8 14 2 0,7-22-2 16,-7 22-11-16,0 0-19 0,0-22-12 0,0 22-11 0,-9-9-9 16,9 9-5-16,0 0-5 0,-29 4-2 15,12 4-6-15,2 6-1 0,-1 2 1 0,-3 4 14 16,2 5-26-16,4 2 27 0,-1 2-36 0,5 0 28 16,3-4-7-16,2 1-4 0,4-3 0 0,4 0-3 15,2-3-3-15,3-1-3 0,3-5-23 16,3-3-22-16,2-3-21 0,0-5-11 0,1-3-9 15,5-7 32-15,-1-1-4 0,3-9 39 0,2 0-22 16,-2-2 6-16,-3 0 30 0,-2-1 22 16,-4 6 18-16,-3-2 8 0,1 3 12 0,-7 5 13 15,-7 8 8-15,15-14-6 0,-15 14-9 0,10-10-13 16,-10 10-7-16,0 0-5 0,0 0 21 0,19 8-39 16,-19-8 19-16,12 13-31 0,-12-13 24 0,11 19-32 15,-3-9 25-15,2 3-32 0,1-2 29 0,-2-2-24 16,3-1 22-16,-12-8-25 0,19 7 26 0,-19-7-25 15,19-2 36-15,-19 2-19 0,17-14 2 0,-9 4 15 16,2-1 24-16,-5-1 9 0,1-2-2 16,-6 14-7-16,0-25-5 0,-4 10-11 0,-3 1-6 15,-3-3-13-15,-5 0-7 0,0 2-33 0,-1 1-34 16,1 2-34-16,-1-1-54 0,3 3-24 0,3 2-71 16,10 8-66-16,-15-16-49 0,15 16-82 0,-3-15-258 15,3 15-413-15,5-13-857 0</inkml:trace>
  <inkml:trace contextRef="#ctx0" brushRef="#br0" timeOffset="114203.04">13587 14936 1582 0,'0'0'828'0,"-20"11"-190"0,20-11-100 0,-18 14-66 0,18-14-60 16,-21 18-76-16,12-10-61 0,-2 3-35 15,-3 3-37-15,1 3-29 0,0-1-33 16,2-1-26-16,0 2-25 0,1 0-18 0,6-2-17 15,1 0-9-15,3-15-11 0,0 25-27 0,0-25-29 0,7 22-93 16,-7-22-60-16,14 15-16 0,-14-15-16 16,20 4-47-16,-20-4 38 0,27-6-45 0,-7-3 65 15,-4-1-28-15,2-4 86 0,-2 0-16 0,-1-1 89 16,1 1-7-16,-5 2 86 0,0 0-29 0,-11 12 71 16,16-14 9-16,-16 14 0 0,9-10 9 0,-9 10-10 15,0 0-7-15,0 0-7 0,0 0-17 0,21 2 3 16,-21-2-6-16,0 0-6 0,8 13-6 0,-8-13-13 15,7 12-36-15,-7-12 45 0,9 14-35 16,-9-14 38-16,9 10-41 0,-9-10 41 16,0 0-43-16,0 0 42 0,16-2-4 0,-16 2-12 15,14-16 9-15,-8 5 3 0,1-5 5 0,-3-2 16 16,0-1 14-16,0-1 3 0,-4 1 36 0,0-3-8 16,-6-3 2-16,2 0 10 0,0 0 11 0,-3-4 24 15,-2 2-25-15,0 4 30 0,0 0-15 0,2 8 46 16,1 1-35-16,6 14 17 0,-8-23-55 0,8 23 9 15,-6-15-58-15,6 15 25 0,0 0-44 0,0 0 28 16,0 0-44-16,0 0 30 0,6 13-38 0,2 0 31 16,0 8-22-16,3 4-13 0,3 6-2 0,2 1 2 15,2 5 3-15,5 4 4 0,-4-6-6 16,0-3-84-16,-2-3-164 0,2-1-111 16,-9-12-206-16,6 6-970 0,-3-5-1372 0</inkml:trace>
  <inkml:trace contextRef="#ctx0" brushRef="#br0" timeOffset="116328.17">12893 14283 1129 0,'-9'-11'746'0,"0"1"-143"16,9 10-150-16,-11-10-89 0,11 10-25 0,0 0-120 0,-12-8 20 15,12 8-77-15,0 0 17 0,0 0-68 16,-4 18 12-16,4-18-63 0,2 20-13 0,2-5-8 16,4 3-8-16,-2 0-9 0,3 1-2 0,2 0-11 15,1-1-5-15,1-2-49 0,1-2-99 16,-1-2-34-16,1-3-124 0,-3-3-38 0,-11-6-194 0,22 1-438 16,-22-1-666-16</inkml:trace>
  <inkml:trace contextRef="#ctx0" brushRef="#br0" timeOffset="116660.4">13072 14255 318 0,'0'0'611'0,"0"0"-195"16,0 0-60-16,0 0-131 0,0 0 34 0,0 0-76 15,6 11 26-15,-6-11-87 0,6 20 34 0,-6-20-57 16,7 22 42-16,-7-22-59 0,8 22 44 0,-8-22-67 16,8 22 66-16,-8-22-51 0,6 14 59 15,-6-14-39-15,0 0 54 0,4 17-28 0,-4-17 44 0,0 0 5 16,0 0 4-16,0 0 4 0,0 0 19 0,0 0 8 15,0 0-18-15,0 0-8 0,-12-13-15 16,12 13-13-16,-15-14-14 0,15 14-21 16,-15-16-13-16,15 16-27 0,-12-17-11 0,12 17-19 15,-6-18 0-15,6 18-21 0,0 0 0 0,6-23-13 16,-6 23 10-16,19-16-15 0,-6 10-2 0,5 1-14 16,-3 2-7-16,4-1-19 0,1 3-9 0,-2 1-10 15,4 1-2-15,3 5 11 0,4 4 7 0,-2 0 7 16,-2 3 6-16,-3-3 4 0,-1 1-12 0,-4 2-15 15,-1-1-47-15,-3 2-16 0,-1 3-59 0,-5-4-26 16,-1 0-21-16,-6-13-47 0,5 19-96 0,-5-19-39 16,0 0-164-16,2 17-482 0,-2-17-798 0</inkml:trace>
  <inkml:trace contextRef="#ctx0" brushRef="#br0" timeOffset="117498.63">13414 14166 744 0,'0'0'596'15,"0"0"-61"-15,0 0-112 0,7-9-8 0,-7 9-92 16,0 0-37-16,9 9-27 0,-9-9-3 0,10 23-74 16,-2-10 8-16,-1 5-73 0,1 1 14 0,-1 0-64 15,2 1-22-15,-2 0-10 0,-1 0-2 0,1 1-10 16,2-2-2-16,-4-5-3 0,-1 0-3 16,-4-14-3-16,7 19 3 0,-7-19-5 0,0 0-2 0,6 17-3 15,-6-17-7-15,0 0 7 0,0 0-5 16,0 0 6-16,0 0 1 0,-10-20 48 0,10 20-36 15,-14-27 44-15,2 8-9 0,0-4-4 0,0-5-43 16,1 0 31-16,0-2-29 0,1-1 5 0,4 1-18 16,1-1 6-16,1 5-2 0,2 2 0 0,2 3 0 15,2 3-2-15,0 1 1 0,3 2-2 16,1 3 2-16,-6 12-3 0,14-15 4 0,-14 15-10 16,13-5-1-16,-13 5 6 0,18 6-8 0,-18-6-6 15,14 19-8-15,-6-6-2 0,-2 2-14 0,-4 2-16 16,0 1 35-16,-2 0-45 0,0 2 12 0,-2-2-36 15,0 0-21-15,-1-3-21 0,3-15-22 0,-3 20-18 16,3-20-2-16,0 0 32 0,0 0 27 0,0 0 21 16,0 0 24-16,0 0-17 0,0 0 83 15,8-10-13-15,-8 10 63 0,6-15 36 16,-6 15-56-16,7-14 75 0,-7 14-44 0,0 0 60 16,9-14-6-16,-9 14-6 0,0 0 5 0,14-7-3 15,-14 7-7-15,0 0-7 0,0 0-6 0,22 1-20 16,-22-1-7-16,0 0-14 0,20 9 3 0,-20-9 6 15,14 9 33-15,-14-9-48 0,15 7 56 0,-15-7-51 16,16 7 35-16,-16-7-55 0,0 0 36 0,20 3-48 16,-20-3 38-16,14-4-45 0,-14 4 31 0,15-16-46 15,-7 4 8-15,2-4 0 0,-1-2 2 0,-2 0 0 16,2-1 3-16,-2 2 20 0,-3 2-2 0,-4 15 33 16,7-22 22-16,-7 22 11 15,4-16-9-15,-4 16-9 0,0 0-12 0,6-15-13 16,-6 15-11-16,0 0-6 0,0 0-5 0,0 0-6 15,0 0-3-15,2 21-1 0,-2-21-3 0,2 22 3 16,-2-22-8-16,4 27 0 0,-4-27-2 0,5 26-5 16,1-13 8-16,0 0-9 0,0 0 10 0,-6-13-13 15,11 18 1-15,-11-18-7 0,11 10 9 0,-11-10-10 16,0 0-3-16,22-7 6 0,-22 7-6 0,16-18 5 16,-9 7 1-16,-1-5 4 0,-3 1 4 0,1-3 3 15,-4 0 1-15,2-7 15 0,-2 2 18 16,-2-1 13-16,0 1 13 0,-2 1 9 0,3 6 37 15,-3-2-25-15,0 4 48 0,4 14-35 0,-4-23-5 0,4 23-9 16,-6-15-21-16,6 15-15 0,0 0-12 0,0 0-5 16,0 0-5-16,0 0-3 0,0 0 0 15,0 0-2-15,10 21-9 0,-3-1-2 16,-1 3-1-16,3 4 2 0,0 2-4 0,2 0-9 16,0 2 0-16,5 2-6 0,0-1 13 0,0-5-16 15,-1-2-99-15,-3-7-99 0,1-3-78 0,-2-5-11 16,-11-10-73-16,14 7-37 0,-14-7-97 0,0 0-170 15,20-9-385-15,-20 9-818 0</inkml:trace>
  <inkml:trace contextRef="#ctx0" brushRef="#br0" timeOffset="117638">13975 13989 1043 0,'-15'-11'544'0,"-1"3"-18"0,2 2-87 16,1-1-25-16,13 7-66 0,-20-8-26 0,20 8-55 16,-13-6-53-16,13 6-40 0,0 0-31 0,0 0-30 15,0 0-23-15,0 0-19 0,0 0-20 16,0 0-2-16,0 0-16 0,12-13-54 0,2 6-81 15,-1 0-170-15,4 0-89 0,-6-2-318 0,4-2-306 16,1-1-690-16</inkml:trace>
  <inkml:trace contextRef="#ctx0" brushRef="#br0" timeOffset="118697.68">11761 13815 626 0,'-8'-21'710'0,"-1"2"-99"0,1 2-129 15,0 2-55-15,-1 2-83 0,1 3-45 16,8 10-41-16,-18-13-41 0,18 13-32 0,-19-8-29 16,19 8-23-16,-16 3-21 0,16-3-14 0,-19 18-15 15,11 1-5-15,1 4 3 0,4 5-19 0,3 6-8 16,2 6-2-16,5-2-13 0,1 3-7 0,3-1 20 15,4-2-36-15,0-1 15 0,4-1-50 0,-1-3-85 16,4-2-32-16,-4-6-49 0,0 0-92 0,-2-10 26 16,-2-1-30-16,0-1 35 0,-4-3 2 0,-10-10-11 15,13 12-2-15,-13-12-8 0,0 0 16 16,0 0 40-16,0 0 84 0,0 0 148 0,0 0 80 16,-18-14 44-16,1 3 8 0,-1-1-46 0,-7-1 59 15,-2-1-36-15,0-1 56 0,2 3-48 16,4 3 49-16,2 1-44 0,0-1 31 0,6 1-70 15,13 8 16-15,-18-10-65 0,18 10 29 0,-9-12-59 16,9 12 27-16,0 0-41 0,7-20 37 0,3 10-48 16,3-2 37-16,5-2-46 0,1-3 43 0,6-1-48 15,0-1 43-15,2 0-45 0,0 1 44 0,0-1-46 16,-3 3 34-16,1 2-31 0,-4 3 44 0,-4 2-47 16,2 2 49-16,-6 2-28 0,-13 5 41 0,22-3-27 15,-22 3 37-15,19 3-24 0,-19-3 22 0,13 7-17 16,-13-7 10-16,12 10 0 0,-12-10-10 0,10 10-19 15,-10-10 11-15,8 9-4 0,-8-9-5 16,0 0-2-16,0 0-3 0,13 11-1 16,-13-11 1-16,0 0-3 0,0 0 7 0,0 0 9 15,0 0 12-15,14-5-5 0,-14 5-10 0,8-17-11 16,-8 17 6-16,6-25-2 0,-6 25 0 0,4-27-1 16,-4 27-1-16,0-30-5 0,-2 14-2 0,-2 1-1 15,-2 1-1-15,0 1-4 0,-2 2 6 0,8 11-8 16,-22-13-8-16,22 13 2 0,-23-3 5 0,23 3-2 15,-23 6 2-15,9-1-2 0,3 6-1 16,-1-2 0-16,3 2-2 0,2 1 2 0,7-12-4 0,-4 24 10 16,4-24-8-16,2 21 1 0,4-9-25 15,3-3-3-15,2 0-2 0,1-2 2 0,3-1 5 16,-1-1 6-16,1-2 1 0,2 0 7 0,-17-3 9 16,29 2-6-16,-29-2 3 0,25 1 10 15,-25-1 32-15,17 1 9 0,-17-1 42 0,0 0 65 16,21 2 11-16,-21-2 41 0,0 0-53 0,0 0 25 15,16-10-61-15,-16 10 17 0,0 0-59 0,2-20 24 16,-2 20-61-16,-2-22 25 0,2 22-44 0,-3-31 25 16,3 14-47-16,3-7-42 0,0 0-54 0,3 3-71 15,1-2-65-15,5-2-33 0,3 0-24 0,-1 2-22 16,3 1-109-16,2 2-158 0,-3 4-638 0,3 5-963 16</inkml:trace>
  <inkml:trace contextRef="#ctx0" brushRef="#br0" timeOffset="119036.24">12933 13432 1561 0,'0'0'649'0,"0"0"-151"0,-8 16-88 16,8-16-95-16,-3 23 0 0,3-23-63 0,0 28-50 15,0-28-33-15,-2 34-30 0,4-11-25 16,1 1-29-16,1 0-14 0,0 1-20 0,3-1-4 0,1-1-11 15,2-2-20-15,3-3-36 0,1-2-82 16,-1-4-16-16,-2-4-112 0,-11-8-13 16,25 5-71-16,-25-5-173 0,23-9-500 0,-14 1-696 0</inkml:trace>
  <inkml:trace contextRef="#ctx0" brushRef="#br0" timeOffset="119639.82">12873 13433 573 0,'-11'-7'728'0,"-1"-1"-154"0,12 8-80 15,-15-10-92-15,15 10-85 0,-14-10-51 0,14 10-41 16,0 0-35-16,-13-11-28 0,13 11-10 0,0 0-9 16,-3-15-12-16,3 15-7 0,3-14 3 0,-3 14 10 15,10-18-28-15,-10 18-15 0,12-17-6 16,-12 17-10-16,13-15-13 0,-13 15-12 16,13-15-11-16,-13 15-8 0,12-10-8 0,-12 10-5 0,0 0 1 15,15-11 1-15,-15 11-3 0,0 0-14 16,0 0-1-16,21-1 3 0,-21 1 0 0,0 0-3 15,18 12 5-15,-18-12 9 0,11 14-24 0,-11-14 6 16,11 17-48-16,-11-17 11 0,14 19-53 0,-14-19 17 16,15 16-54-16,-15-16 8 0,15 16-30 0,-15-16-4 15,17 13 0-15,-17-13 11 0,18 9 25 0,-18-9 24 16,18 3 17-16,-18-3 20 0,18-1 26 16,-18 1 48-16,21-8 34 0,-21 8 31 0,17-7 11 0,-17 7 21 15,14-6 12-15,-14 6 40 0,0 0-31 0,15-4 20 16,-15 4-18-16,0 0 12 0,0 0-6 15,0 0 11-15,16 2 7 0,-16-2-8 0,0 0 1 16,9 24-24-16,-9-24-2 0,4 30-29 16,1-9 3-16,-1 2-40 0,1 2 4 0,2 0-13 15,0 6-14-15,1-1-6 0,2 2-9 0,1 0-4 16,2 1-5-16,-1 3-4 0,1-3-2 0,1-2-2 16,-1-1 5-16,-2-3-20 0,1-7-31 0,-4-1-47 15,1-3-40-15,-2-4-55 0,-7-12-51 0,7 18-23 16,-7-18-35-16,0 0-16 0,0 0-63 0,0 0 51 15,0 0-61-15,0 0 53 0,-19 1 8 0,6-7 26 16,-5-3 54-16,1 0 105 0,-2-1 85 16,2-1 93-16,-4-1-28 0,3 1 65 0,1 0-31 15,3-1 68-15,1 2-57 0,4-2 67 16,1 1-48-16,8 11 60 0,-8-20-47 0,8 20 18 16,0-20-12-16,0 20 28 0,6-24-2 0,1 11-5 15,2-4-8-15,4-1-13 0,1 0-14 0,4-4 22 16,0-2-55-16,7 0 21 0,-5 1-12 0,3 0-34 15,1-1-82-15,-2 1-123 0,1 2-112 0,-1 0-124 16,-1 2-806-16,-6 4-958 0</inkml:trace>
  <inkml:trace contextRef="#ctx0" brushRef="#br0" timeOffset="121191.17">14025 13470 1284 0,'-7'-11'674'16,"7"11"-102"-16,-15-15-131 0,15 15-29 0,-12-11-104 15,12 11-12-15,-9-10-93 0,9 10 1 0,0 0-74 16,0 0 22-16,0 0-46 0,0 0 29 16,0 0-30-16,0 0 13 0,0 0-25 0,6 20-9 0,-6-20-22 15,17 19 1-15,-6-10-21 0,0 0 2 0,2 0-19 16,0-3 7-16,0-1-18 0,-13-5 7 16,27 3-9-16,-27-3 10 0,25-2-10 15,-25 2 2-15,26-10-6 0,-26 10 6 0,22-13 0 0,-22 13 1 16,14-14-3-16,-14 14-2 0,9-17-10 0,-9 17 4 15,5-17-4-15,-5 17 10 0,0 0-14 16,4-14 1-16,-4 14-8 0,0 0 5 0,0 0-11 16,8-12 13-16,-8 12-21 0,0 0-3 0,0 0-37 15,0 0 18-15,21-2-16 0,-21 2 10 0,0 0-5 16,22-5 8-16,-22 5 1 0,21-8 1 0,-10 0-29 16,2-2 49-16,-1-2-37 0,-1 0 45 0,-2-1-24 15,-5 1-6-15,-4 12 24 0,10-24 17 0,-10 24 13 16,0-24 13-16,0 24 49 0,-1-22-29 15,1 22 48-15,-4-18-22 0,4 18 18 0,-5-15-6 16,5 15-11-16,0 0 2 0,-4-15-42 0,4 15-10 16,0 0-2-16,0 0-4 0,0 0 12 0,0 0-16 15,0 0 10-15,14 11-14 0,-8 1 10 0,1 0-12 16,3 4 12-16,1 0-13 16,-1 0 6-16,1-1-6 0,-1 2 12 0,1-3-13 0,0 0 42 15,-2-2-49-15,-2 0 15 0,-7-12-15 0,12 15 16 16,-12-15-6-16,10 11 8 0,-10-11-11 0,0 0 20 15,9 12 15-15,-9-12 17 0,0 0 4 0,0 0-1 16,0 0 22-16,0 0-28 0,0 0 0 0,0 0-4 16,0 0-10-16,4-18-6 0,-4 18-7 15,0 0-6-15,2-16-4 0,-2 16-5 0,0 0 1 16,5-15-4-16,-5 15 1 0,0 0-2 0,16-11-2 16,-16 11-2-16,15-3-14 0,-15 3-18 0,0 0-6 15,25 0 0-15,-25 0-16 0,19 3 9 0,-19-3-22 16,19 6 16-16,-19-6-36 0,19 5 23 0,-19-5-42 15,18 5 31-15,-18-5-55 0,0 0 15 16,19 6-36-16,-19-6-4 0,0 0 3 0,0 0-4 16,21-5 7-16,-21 5 21 0,0 0 22 15,11-7 26-15,-11 7-38 0,0 0 88 0,0 0-29 16,11-9 70-16,-11 9-42 0,0 0 56 0,0 0-54 16,0 0 69-16,0 0-2 0,0 0-13 0,0 0 7 15,16 3 1-15,-16-3-6 0,0 0-6 0,9 11-1 16,-9-11-2-16,0 0-7 0,11 10 4 0,-11-10-3 15,0 0 28-15,14 11-6 0,-14-11-4 0,0 0-22 16,14 6-27-16,-14-6-31 0,0 0-27 0,0 0-20 16,15-4-7-16,-15 4-54 0,0 0 71 15,6-16-18-15,-6 16 54 0,0 0-10 0,-1-26 64 16,1 26-15-16,-11-25 76 0,2 9-34 0,-4 1 89 16,3-2-31-16,-1 1 82 0,-1 0-51 0,1 1 58 15,2 4-10-15,0-1-10 0,2 0-9 16,7 12-11-16,-12-17-11 0,12 17-18 0,-10-11-19 15,10 11-15-15,0 0-22 0,-9-12-2 0,9 12 5 16,0 0 7-16,0 0-2 0,0 0 3 0,0 0 2 16,13 15-3-16,-3-4-5 0,-2 2-7 0,1 3-6 15,3 2 11-15,1 5-19 0,3 1-2 16,-3-3-16-16,-2-1 8 0,1-1-14 0,1-2 9 16,-1 0-26-16,1-1-21 0,-2 0-35 0,3-3 25 0,-1 0-83 15,-1-3 8-15,-12-10-80 0,15 9-40 16,-15-9-34-16,17 6-28 0,-17-6 4 0,0 0 2 31,0 0 27-31,19-6 61 0,-19 6 10 0,0 0 88 0,10-13 61 0,-10 13 42 16,0 0 5-16,6-14 57 0,-6 14-9 0,0 0 73 0,0 0 6 15,7-14 6-15,-7 14-19 0,0 0-12 0,0 0-17 16,0 0-17-16,0 0-9 0,8-10-8 0,-8 10-9 16,0 0 3-16,0 0 1 0,0 0 1 0,0 0-4 15,0 0 5-15,16-3 11 0,-16 3 5 0,0 0 5 16,0 0 42-16,12-7-58 0,-12 7 52 0,0 0-59 15,12-11 43-15,-12 11-49 16,8-13 41-16,-8 13-44 0,6-15 42 0,-6 15-39 16,5-15 40-16,-5 15-21 0,0 0 28 0,2-21-12 15,-2 21-3-15,0 0 0 0,0-16 0 0,0 16-7 16,0 0-8-16,-7-17-7 0,7 17-4 0,0 0-6 16,-11-6-3-16,11 6 20 0,0 0-27 0,-15 5 0 15,15-5-3-15,-11 9-3 0,11-9-7 0,-9 14-5 16,9-14 2-16,-7 18-7 0,7-18 1 0,-1 18-5 15,1-18-4-15,6 19 3 0,-2-6 1 0,4-2-2 16,1 0 2-16,6 2 1 0,1-2 5 0,1-3 2 16,3-2-3-16,-2-3-14 0,2-2-91 0,-2-2-80 15,1-3-85-15,2-2-117 0,-2-1-126 16,-7-1-299-16,3-2-344 0,-3 3-893 0</inkml:trace>
  <inkml:trace contextRef="#ctx0" brushRef="#br0" timeOffset="129068.69">28512 15400 1257 0,'0'0'653'0,"-10"-23"-115"0,10 23-116 0,-6-19-88 16,6 19-59-16,0 0-49 0,-7-17-41 0,7 17-23 15,0 0-26-15,0 0-8 0,0 0-7 0,0 0-20 16,-8 23-22-16,9-4-9 0,1 6-26 0,-1 4-7 15,3 5-7-15,-1 0-8 0,2-1-4 16,-4-5-4-16,6 5 5 0,0-1-17 0,-1-2-19 16,1-6-69-16,-2-1 13 0,2-1-99 15,-2-2-51-15,-1-4-29 0,0-1-18 0,-4-15-83 16,6 23-139-16,-6-23-371 0,3 12-463 0</inkml:trace>
  <inkml:trace contextRef="#ctx0" brushRef="#br0" timeOffset="129427.21">28477 15543 514 0,'-6'-19'491'0,"3"3"-25"0,-1-2-164 15,0 1 14-15,0 2-31 0,1-3-31 0,-1 2-46 16,0 0-8-16,2 1-12 0,-2-2-10 16,2 0-10-16,2 17-11 0,-4-30-6 0,4 30-10 0,4-31-2 15,-1 16-8-15,2 0-5 0,2 3-11 16,-1 0-11-16,3 2-7 0,-9 10-12 0,18-12-6 15,-18 12 42-15,24-3-28 0,-10 7 27 0,5 3-8 16,-2 4-11-16,1 4-21 0,3 3-8 0,-1 3-19 16,0-1-12-16,0 2-6 0,1 2-8 0,0-2-2 15,2 3-5-15,-3-3-6 0,3-1-3 16,-1 1 3-16,-3-4-6 0,-2-3-3 0,-2 2 1 16,-2-4-2-16,-3 3 3 0,-3-2 2 15,-2 2-34-15,-3 0 36 0,-4 2-36 0,-6 3-1 0,-2 1 26 16,-7 2-34-16,-2-1 3 0,-4 2-1 0,-1-2-12 15,-2-2 5-15,1 0-49 0,0-5-11 16,2 1 3-16,4-9-11 0,6-1-67 0,13-7-34 0,-20 4-24 16,20-4 11-16,0 0-64 0,-7-14 4 15,7 14-21-15,9-25-114 0,2 7-494 0,-1 0-553 16</inkml:trace>
  <inkml:trace contextRef="#ctx0" brushRef="#br0" timeOffset="130107.3">28818 15546 1016 0,'11'-15'555'0,"-3"2"-82"16,0 3-31-16,-8 10-63 0,11-20-24 0,-11 20 0 15,6-14-21-15,-6 14 26 0,0 0-61 0,6-16-3 16,-6 16-49-16,0 0-41 0,0 0-27 0,0 0-17 16,-19 4-17-16,7 6-20 0,-1 2-9 0,-3 6-13 15,4 0-17-15,0-1-12 0,0 1-13 16,4 0-20-16,3-3-8 0,5-15-39 0,-4 24 29 16,4-24-45-16,6 19 16 0,-6-19-63 0,13 10 9 15,-13-10-38-15,21 2 25 0,-6-5-15 16,4-4 37-16,0-3 14 0,-2 0 2 0,2-2 10 15,-1-1 8-15,-1 1 10 0,-1 0 10 0,-5 2 27 16,0 3 17-16,-11 7 22 0,16-13 16 0,-16 13 1 16,11-9-9-16,-11 9-10 0,0 0-10 0,13-7-10 15,-13 7-13-15,0 0-1 0,0 0-13 0,0 0-2 16,11 13-7-16,-11-13-2 0,0 0-3 0,5 18-5 16,-5-18-13-16,6 13-18 0,-6-13-19 15,6 13-13-15,-6-13-20 0,11 9-5 0,-11-9-2 0,0 0 17 16,17 3 8-16,-17-3 13 0,16-8 9 15,-16 8 10-15,16-14 7 0,-16 14 10 0,16-16 4 16,-16 16 18-16,12-16 20 0,-12 16 24 16,10-12 9-16,-10 12 4 0,0 0-6 0,9-13-12 15,-9 13-5-15,0 0-15 0,0 0-13 0,11-9-2 16,-11 9 3-16,0 0-8 0,0 0 1 0,14 10-10 16,-14-10-12-16,9 9-18 0,-9-9 1 0,12 11 0 15,-12-11 5-15,15 8 4 0,-15-8 3 0,16 3 0 16,-16-3 2-16,20-4 3 0,-8-2-10 0,1-3 6 15,2-3 15-15,0-1 6 0,-2-2 15 16,-1-1 23-16,-3-1 21 0,-1-1 9 0,-4 3 10 16,-4 15 14-16,5-25 11 0,-5 25-34 0,0-27 63 15,0 27-37-15,-3-24 47 0,3 24-60 16,-7-18-6-16,7 18-6 0,-5-16-16 0,5 16-14 16,0 0-16-16,-5-12-8 0,5 12 4 0,0 0 25 15,0 0-40-15,0 0 27 0,4 19-69 0,0-4 4 16,2-1-72-16,0 7 25 0,0 0-12 0,1 0-2 15,2 8 14-15,5 4 21 0,-1 0 14 0,2 1 28 16,-2-3-27-16,-2-4 39 0,0 0-36 16,-3-4 45-16,-4-1-37 0,-1-1 39 0,-3-1-38 15,-2-1 48-15,-2 1-45 0,-4 0 43 0,-4 0-48 16,-3 2 26-16,-4-3-78 0,-1 0-20 0,-4-4-65 16,4-3-76-16,2-3-37 0,-1-2-55 0,1-3-40 15,18-4-16-15,-21-3-70 0,10-5-236 16,11 8-299-16,-12-18-715 0</inkml:trace>
  <inkml:trace contextRef="#ctx0" brushRef="#br0" timeOffset="130754.64">29570 15118 734 0,'-2'-27'655'0,"1"0"-162"16,0-1-72-16,-1 1-53 0,1 4-60 0,0-1-13 15,0 8 0-15,1 16-1 0,-1-24-14 0,1 24-57 16,0-17 9-16,0 17-63 0,0 0-11 0,0 0 18 16,0 0 7-16,0 0-13 0,0 0-10 0,12 20-53 15,-6 1 20-15,1 4-47 0,0 3 23 0,1 6-53 16,0-1 18-16,1 1-13 0,-1 0-9 0,0 0-11 16,2 0 9-16,-1-2-21 0,-2 0-13 15,1-3-65-15,-1-6-53 0,-1-2-98 0,-1-2-43 16,-1-4-69-16,-4-15-49 0,5 22-25 0,-5-22-56 15,0 0-167-15,0 0-421 0,0 0-786 16</inkml:trace>
  <inkml:trace contextRef="#ctx0" brushRef="#br0" timeOffset="130918.75">29660 15097 734 0,'-3'-23'651'0,"0"1"-162"0,-1 3-63 16,1 2-61-16,-1 5-62 0,4 12-22 15,-8-24-9-15,8 24-24 0,-10-18-22 0,10 18-16 0,-10-8-31 16,10 8-19-16,0 0-43 0,-23-2-14 0,23 2-34 15,-22 14-11-15,9-1-15 0,-2 2-12 16,1 3-3-16,1 0-20 0,1 2-80 0,1 0-91 16,0 0-108-16,4 2-88 0,0-4-245 15,4-1-414-15,1 1-750 0</inkml:trace>
  <inkml:trace contextRef="#ctx0" brushRef="#br0" timeOffset="131104.01">29592 15455 996 0,'7'11'824'0,"-7"-11"-139"0,0 0-133 0,0 0-72 0,9 13-65 16,-9-13-53-16,0 0-53 0,0 0-72 15,0 0-30-15,0 0-36 0,14 4-32 0,-14-4-28 16,15-4-19-16,-15 4-58 0,24-11-80 0,-8 5-80 16,0-1-73-16,3 0-60 0,-2-1-70 0,-1 4-55 15,2-3-192-15,-18 7-490 0,28-11-817 0</inkml:trace>
  <inkml:trace contextRef="#ctx0" brushRef="#br0" timeOffset="131282.67">29898 15406 789 0,'0'0'894'0,"0"0"-146"16,0 0-144-16,0 0-98 0,0 0-75 0,0 0-55 16,0 0-51-16,0 0-61 0,0 0-2 0,0 0-7 15,0 0-21-15,0 0-38 0,19-8-34 0,-19 8-32 16,26-5-26-16,-9 0-24 0,1 2-16 0,3-2-66 15,1-1-64-15,-1 0-77 0,1 0-55 16,2 1-68-16,-1-3-89 0,-1 2-146 0,0-3-131 16,-3 0-627-16,-1 2-997 0</inkml:trace>
  <inkml:trace contextRef="#ctx0" brushRef="#br0" timeOffset="132382.99">30458 15109 1018 0,'-8'-9'684'0,"8"9"-128"0,-14-16-99 16,14 16-104-16,-10-12-70 0,10 12-57 0,0 0-31 15,0 0-15-15,0 0-3 0,-15 8-6 0,15-8-22 16,-3 25-20-16,3-7-17 0,0 7-29 16,-1 4-13-16,3 4-15 0,2 3-11 0,-1-2-10 15,0-2-6-15,0-4-7 0,1-2-4 0,1-1 2 16,0-1-41-16,0-3-5 0,1-3 1 16,-3-6-10-16,-3-12 2 0,6 24 29 0,-6-24-20 15,0 0 7-15,6 18 11 0,-6-18 21 0,0 0-27 16,0 0 47-16,0 0-17 0,4-17 18 0,-4 17 35 15,-1-29-32-15,1 6 1 0,-1-4-4 0,0-2-4 16,1-10 7-16,0 0-14 0,2 0-36 0,1-1 11 16,1 1 1-16,1 4 27 0,2-1-33 0,1 7 29 15,-1 5-8-15,2 2-3 0,-1 4 4 0,1 3-14 16,0 3-31-16,1 2 35 0,-10 10-1 0,18-11-1 16,-18 11 0-16,18-1-27 0,-18 1 38 0,19 6-32 15,-19-6 32-15,13 19-42 16,-13-19 5-16,5 27 21 0,-5-10-19 0,-4 3 21 15,-3 2-15-15,-3 0 26 0,-2 2-14 0,-2 1 10 16,-2-2-15-16,3-5 1 0,-2-3-1 0,3 2 2 16,-3-5-1-16,6-2-1 0,9-10-3 0,-12 12-29 15,12-12-8-15,0 0 4 0,0 0 7 0,0 0 6 16,0 0 5-16,0 0 5 0,0 0 5 0,0 0 10 16,0 0-8-16,22-1 2 0,-22 1 4 0,22-4 2 15,-22 4-1-15,26-2 2 0,-26 2 2 0,26-2 1 16,-26 2 9-16,27-5-9 0,-27 5-2 15,24-2 3-15,-24 2 3 0,24-6-1 16,-24 6 3-16,23-4 1 0,-23 4 3 0,22-8 7 16,-10 0-8-16,0-1-4 0,0 2 3 0,-3-1 2 15,1-2 3-15,-10 10 13 0,15-15 18 0,-15 15-13 16,11-17 43-16,-11 17-11 0,10-14-10 0,-10 14 39 16,5-14 11-16,-5 14-1 0,0 0 1 0,4-18 0 15,-4 18 0-15,0 0-32 0,0 0 41 0,-1-19-17 16,1 19-45-16,0 0 28 0,0 0-45 0,0 0 26 15,-6-15-48-15,6 15 31 0,0 0-43 0,0 0 34 16,0 0-36-16,0 0 31 0,0 0-5 16,-7 16-7-16,7-16-1 0,0 0-6 15,4 23-2-15,-4-23-1 0,4 20-5 0,-4-20-2 16,6 24 18-16,-6-24-34 0,9 21 19 0,-9-21-25 16,12 19 22-16,-12-19-25 0,10 17 19 0,-10-17-21 15,10 14 28-15,-10-14-26 0,12 8 31 0,-12-8-27 16,11 9 28-16,-11-9-20 0,0 0 24 0,20-6-24 15,-20 6 25-15,17-16-23 0,-8 4 27 0,1-1-17 16,-1-5 4-16,0 0 15 0,0-2 9 0,-4-1 3 16,0 0 3-16,1 0-1 0,-4 0 20 0,0 3 13 15,-2 0 10-15,0 18 12 0,0-29 1 0,0 29 9 16,-2-25-7-16,2 25-49 16,-2-17 40-16,2 17-56 0,0 0 34 0,-1-19-59 15,1 19 40-15,0 0-43 0,0 0 37 0,0 0-48 0,0 0 44 16,0 0-52-16,8 14 43 0,-1-1-65 15,-2 1 29-15,2 3-64 0,1 4 37 0,2 0 11 16,-2 1 6-16,2 5 5 0,0-5 4 0,-2 0 0 16,1 8 19-16,0-1-15 0,1 0 21 0,-3-6-19 15,-1 1 20-15,-1-2-10 0,-2-3 13 0,-2 0-13 16,-3-3 11-16,-1 2-15 0,-4 1 17 16,-3 2-18-16,-4-4 18 0,-3 5-20 0,-4-2 1 0,-3-5-51 15,-1 0-36-15,2-1-72 0,-4-3-30 16,6-4-114-16,4-5-58 0,17-2-55 0,-29-2-65 15,18-6-61-15,1-4-726 0,6-4-1016 0</inkml:trace>
  <inkml:trace contextRef="#ctx0" brushRef="#br0" timeOffset="132720.45">31273 14947 1331 0,'10'-11'831'0,"-10"11"-189"0,0 0-115 0,7-11-49 0,-7 11-83 16,0 0-12-16,0 0-79 0,0 0 1 0,0 0-40 16,0 0 0-16,0 0-52 0,0 0-30 0,0 0-26 15,0 0-35-15,0 0-22 0,-8 10-24 16,8-10-12-16,0 0-11 0,0 0-6 0,0 0-7 16,-2 17-2-16,2-17-3 0,0 0 3 0,0 0-5 15,0 0 6-15,8 10-50 0,-8-10 54 0,0 0 2 16,0 0-46-16,0 0 54 0,13-4-43 0,-13 4 54 15,0 0-44-15,7-12 35 0,-7 12-31 16,0 0-18-16,0 0 36 0,1-17-3 0,-1 17-16 16,0 0-6-16,0 0-10 0,-16-9-7 0,16 9-7 15,-13 4-10-15,13-4-21 0,-17 11-38 0,17-11-59 16,-12 15-45-16,12-15-50 0,-10 15-61 0,10-15-65 16,0 0-48-16,-1 19-52 0,1-19-27 0,0 0-270 15,16 9-408-15,-16-9-906 0</inkml:trace>
  <inkml:trace contextRef="#ctx0" brushRef="#br0" timeOffset="134413.87">30971 14929 247 0,'-7'-21'718'0,"0"-3"-143"16,1 3-129-16,0-1-36 0,0 3-55 0,-1-1-46 15,2 5-9-15,0 1 1 0,5 14-30 0,-7-21 29 16,7 21-84-16,-4-15 0 0,4 15-74 16,0 0 1-16,0 0-36 0,0 0 65 0,0 0-7 15,0 0 21-15,0 0-39 0,13 28 17 0,-6-6-43 16,2 9 11-16,-1 1-49 0,-1 2-11 0,1 3-10 16,0-3-12-16,-1 2-9 0,0 6 7 0,1-7-26 15,0-2 13-15,0-1-27 0,1 0 21 16,-1-1-29-16,2-3 19 0,-2-4-23 0,-1-4 20 15,-2-1-35-15,1-4 6 0,-6-15-30 0,8 21 9 16,-8-21-35-16,6 13 19 0,-6-13-18 0,0 0 24 16,0 0-15-16,0 0 34 0,0 0 6 15,3-15 4-15,-3 15-17 0,-7-33 28 0,2 11-23 16,-1-1 30-16,-4-6-19 0,1-2 0 0,-1-1 5 16,-1 0 0-16,0 0 26 0,1 5-22 0,-1 0 35 15,5 3-26-15,0 5 25 0,0 1-22 0,0 4 34 16,6 14-25-16,-7-21 20 0,7 21-23 0,-5-15 9 15,5 15-24-15,0 0 14 0,-5-14-23 16,5 14 28-16,0 0-20 0,0 0 23 0,0 0-22 16,10 13 26-16,-10-13-22 0,11 26 1 0,-7-11 7 15,1 5-4-15,0 2-3 0,-1-3 1 0,-2-1 20 16,1 0-26-16,-1-2 21 0,0 0-26 16,1 1 16-16,-3-17-40 0,3 25 11 0,-3-25-47 15,2 16 15-15,-2-16-16 0,0 0 15 0,3 17-37 16,-3-17 29-16,0 0-24 0,0 0 17 0,0 0 12 15,0 0 13-15,2-26 16 0,-2 26-1 0,-1-33 12 16,-1 8-3-16,-1-2 6 0,1-7 32 0,-3-3-29 16,3 3 44-16,-1 0-8 0,1 6 44 0,0 3-7 15,0 1 40-15,0 3-8 0,0 5 32 16,2 16-18-16,-4-23 22 0,4 23-36 16,-2-17 15-16,2 17-33 0,0 0 2 0,-4-15-31 15,4 15-1-15,0 0-18 0,-13 11 11 0,4 2-25 0,-3 2 15 16,-4 7-23-16,-1 3 2 0,-1 1-5 0,0 3 2 15,0-1-46-15,-1 1 4 0,3-3-73 0,0-1-91 16,6-5-119-16,1-2-69 0,5-2-61 0,4-16-57 16,1 22-153-16,-1-22-538 0,10 15-942 15</inkml:trace>
  <inkml:trace contextRef="#ctx0" brushRef="#br0" timeOffset="134620.67">30974 15325 801 0,'0'0'872'0,"0"0"-101"16,-10 9-183-16,10-9-59 0,0 0-110 0,0 0-24 0,0 0-96 15,0 0-24-15,0 0-53 0,0 0-5 0,0 0-52 16,10-14 3-16,1 6-59 16,3 0 0-16,1-3-43 0,4 1 9 0,-1 1-76 15,2 0-46-15,0-1-111 0,0 3-74 0,1-1-66 16,-1 1-60-16,-1 3-98 0,2-3-106 0,-4 1-597 15,0 2-904-15</inkml:trace>
  <inkml:trace contextRef="#ctx0" brushRef="#br0" timeOffset="135845.54">31654 14808 920 0,'0'0'767'15,"-2"-29"-155"-15,2 29-104 0,-4-24-105 0,4 24-67 16,-3-16-47-16,3 16-60 0,0 0-32 0,-3-18-28 16,3 18 18-16,0 0-21 0,0 0-10 0,0 0-23 15,0 28-21-15,0-11-20 0,0 8-17 0,3 0-40 16,-1 2 17-16,-1 2-41 0,1-3 6 0,0 0-8 16,2 2 24-16,-1-5-37 0,1-1 14 0,0 2-80 15,0-4 40-15,-1-2-52 0,1-3 32 16,-4-15-33-16,4 23 41 0,-4-23-17 0,4 15 39 15,-4-15-24-15,0 0 30 0,0 0-15 0,0 0 22 16,0 0-26-16,0 0 35 0,0 0-25 16,0 0 5-16,-18-19 6 0,10 3 27 0,-1-2-27 15,-3-8 41-15,2-1-38 0,1-4 39 0,-1-1-35 16,4-3 30-16,1 1-32 0,4-1 30 0,1 5-31 16,2-3 30-16,3 0 4 0,2 4-15 0,4 2 5 15,1 2-12-15,2 6 0 0,0 3-2 0,3 3-1 16,-1 1 0-16,3 3-1 0,0 5 8 0,-1 0 8 15,-18 4-21-15,31 2 0 0,-17 4 2 0,1 1 1 16,-5 3-1-16,0 2 3 0,-4 3 9 16,-2 0-12-16,-4 1 8 0,-2 0-7 15,-4 5 1-15,-5 1-1 0,-2 5 3 0,-2-4 0 16,-1-2-31-16,1-4 32 0,3-2-38 0,0-2 25 16,2-2-47-16,10-11-33 0,-14 11-41 0,14-11-11 15,0 0 9-15,0 0 26 0,0 0 21 0,0 0 16 16,-5-11 14-16,5 11 10 0,13-20 25 0,-5 8-8 15,3 2 37-15,-2 0-6 0,1 1 39 0,-10 9-11 16,18-12 34-16,-18 12-13 0,16-7 49 0,-16 7-21 16,0 0 46-16,23 3-14 0,-23-3-37 15,14 6 1-15,-14-6-6 0,16 13 2 0,-16-13-16 16,14 13-6-16,-14-13 27 0,13 13-37 0,-13-13-11 16,12 13 7-16,-12-13 3 0,14 8-13 0,-14-8-2 15,0 0 0-15,28-3-3 0,-15-2-4 0,1-3 2 16,0-1-2-16,1-3 11 0,-2-1 14 0,-2-1 12 15,0-1 23-15,-2-3-12 0,-4-3 16 16,-1 1 1-16,-1-2 5 0,-1-2 11 0,0 6 6 16,-2-1-3-16,-2-3-5 0,2 4-1 0,-2 0 13 15,2 18-9-15,-1-27 25 0,1 27-21 0,-2-21-15 16,2 21-28-16,0 0-9 0,-2-17-17 16,2 17 5-16,0 0-18 0,0 0 5 0,0 0-14 0,5 25 7 15,0-8-15-15,0 4 11 0,2 1-10 16,-1 1-1-16,1 2-3 0,2 2 13 0,-1 4-12 15,0-3 4-15,-1 1-10 0,2 1 1 0,-4-5-45 16,-1 0 26-16,-1 0-10 0,-1-3 23 0,-2-2-13 16,-4 2 4-16,1-1-5 0,-4 0 8 0,-3-2-28 15,-1 0-5-15,-7 1-49 0,-2-3-6 0,-3-1-27 16,-3-2-48-16,6-3-98 0,-3-2-35 0,0-3-55 16,1-2-64-16,5-3 29 0,17-1-101 0,-33-1-669 15,33 1-920-15</inkml:trace>
  <inkml:trace contextRef="#ctx0" brushRef="#br0" timeOffset="137087.92">28680 16759 834 0,'-8'-18'705'15,"-2"0"-160"-15,-1 1-73 0,2 6-109 0,3-1-47 16,6 12-46-16,-12-16-40 0,12 16-34 15,-9-13-34-15,9 13-28 0,0 0-22 0,0 0-5 16,0 0 9-16,0 0-11 0,-4 25-20 0,8-3-7 16,1 4 13-16,2 6-56 0,1 2 31 15,-1 0-54-15,2 0 33 0,1-1-72 16,-1-1-15-16,0-2-57 0,1-2-61 0,-3-6-76 0,-1-1-90 16,1-3 27-16,-3-4-97 0,-4-14-175 0,11 20-288 15,-11-20-459-15</inkml:trace>
  <inkml:trace contextRef="#ctx0" brushRef="#br0" timeOffset="137340.82">28715 16788 871 0,'-12'-27'624'0,"0"0"-146"0,-2 2-59 0,3 6-86 0,1 2-59 15,1 0-35-15,2 3 2 0,1 2-91 0,6 12-27 16,-7-21-27-16,7 21-13 0,2-19-17 0,-2 19-9 16,16-20-7-16,-1 8-10 0,4 1-6 15,4 1-8-15,5-1-3 0,4 2-3 0,3 1-6 16,3 3-4-16,1 5-1 0,1 0 0 15,-3 1 39-15,-1 5-52 0,-4 4 0 0,-3 2-3 16,-5 5-8-16,-6 4-16 0,-8 0-18 0,-6 4-28 16,-4 4-42-16,-5 8 3 0,-7 1 46 0,-6 8-10 15,-4-1 15-15,-3-1 14 0,3-2 9 0,-1-10 38 16,2-1-22-16,2-5-12 0,2-4-66 16,7-7-66-16,0-3 21 0,10-12-130 0,0 0-196 0,0 0-222 15,0 0-222-15</inkml:trace>
  <inkml:trace contextRef="#ctx0" brushRef="#br0" timeOffset="138036.87">29226 16740 810 0,'6'-11'861'16,"-6"11"-176"-16,3-21-128 0,-3 21-105 0,-4-15-67 16,4 15-54-16,-13-7-32 0,13 7-16 0,-22 1-28 15,3 8-30-15,-1 1-22 0,-4 7-27 0,-1 1-5 16,2 4-50-16,2 2-2 0,2 1-48 0,4 0 10 15,2 0-42-15,5-4 14 0,3 0-43 0,3-6-16 16,2-15-65-16,4 23-4 0,-4-23-57 0,14 14 12 16,-14-14-40-16,24 2 27 0,-6-6-16 15,1-5 43-15,3-2 4 0,3-3 41 0,-2-2 18 16,-1-1 68-16,1-2-16 0,-4 1 38 0,-5 2-16 16,0 2 19-16,-3-1 15 0,-2 4 26 0,-9 11 4 15,14-17 3-15,-14 17-15 0,9-12-9 0,-9 12-11 16,0 0-12-16,10-13-12 0,-10 13-8 0,0 0 16 15,0 0-34-15,0 0 20 0,0 0-38 0,15 9-2 16,-15-9-55-16,0 0 2 0,10 18-50 0,-10-18 22 16,8 13-42-16,-8-13 54 0,11 12-33 0,-11-12 39 15,11 7-14-15,-11-7 41 0,0 0-39 0,21 0-7 16,-21 0 6-16,17-7 35 0,-17 7 3 0,17-14 37 16,-17 14 6-16,14-16 19 0,-14 16 19 0,13-16 18 15,-13 16 17-15,8-12 19 0,-8 12 5 16,0 0-10-16,10-15-15 0,-10 15-20 0,0 0-11 15,0 0-8-15,12-8-4 0,-12 8-7 0,0 0-3 16,0 0-11-16,0 0-16 0,16 6-17 0,-16-6-15 16,0 0-13-16,0 0 2 0,18 2 7 0,-18-2 6 15,12-7 4-15,-12 7 7 0,19-19 5 0,-7 4-3 16,1-2 31-16,-2-2 29 0,0-1 21 0,-1 0 29 16,-3-1 22-16,-2 1 39 0,-1-2-17 0,-4 5 31 15,-1 0-7-15,-1 0 36 0,-1 2-12 16,3 15-4-16,-6-23-19 0,6 23-21 0,-4-15-25 15,4 15-25-15,0 0-23 0,-6-18-17 16,6 18 0-16,0 0 0 0,0 0-24 0,0 0-4 0,0 0-24 16,19 13-29-16,-11-3-22 0,1 2-10 0,2 4 6 15,0 2 5-15,4 7 12 0,0 1-21 16,1 4 56-16,-2-5 4 0,0 1 4 0,-5-5 2 16,-2 1-1-16,-3 1 3 0,-4-4-1 0,-2 3 1 15,-3 2 20-15,-1-2-24 0,-6 4 21 0,-3-2-28 16,-2 1 19-16,-3-2-35 0,-1-2-1 0,1-3-56 15,1-5-24-15,2-3-64 0,3-4-89 0,14-6-94 16,-20 1-38-16,20-1-45 0,-13-13-10 0,13 13-4 16,-5-25-163-16,6 8-341 0,4 1-641 15</inkml:trace>
  <inkml:trace contextRef="#ctx0" brushRef="#br0" timeOffset="138455.73">29911 16181 1015 0,'0'0'854'0,"-2"-27"-183"0,2 27-140 0,-4-21-70 0,4 21-59 15,-6-15-38-15,6 15-24 0,-8-12-14 0,8 12-47 16,0 0-25-16,0 0-26 0,-17-1-20 15,17 1-31-15,-7 18-30 0,3-4-27 0,1 7-24 16,2 1-24-16,1 3-9 0,1 0-17 16,3 1-6-16,0-1-11 0,2 2-7 0,2 2-18 15,2-1-113-15,-2-6-16 0,0-3-69 0,2 0-85 16,0-2-62-16,-2-4-58 0,-2-1-22 0,-6-12-55 16,11 16-135-16,-11-16-488 0,0 0-850 0</inkml:trace>
  <inkml:trace contextRef="#ctx0" brushRef="#br0" timeOffset="138647.4">29882 16255 656 0,'-2'-18'615'15,"0"2"-108"-15,0 0-97 0,2 16-23 0,-4-26-71 0,4 26-8 16,-3-20 16-16,3 20-48 0,-4-16-23 16,4 16-27-16,0 0-34 0,-11-18-34 0,11 18-37 15,0 0-25-15,-19 0-19 0,19 0-15 0,-23 12-4 16,8-1-22-16,-1 1-5 0,-1 1 16 0,4 1-78 15,0 1-45-15,1-2-78 0,4-1-83 0,2-1-66 16,6-11-90-16,-5 18-162 0,5-18-429 0,1 18-693 16</inkml:trace>
  <inkml:trace contextRef="#ctx0" brushRef="#br0" timeOffset="138835.74">29865 16533 1027 0,'0'0'928'0,"0"0"-201"0,10-12-172 16,-10 12-71-16,10-15-39 0,-10 15-76 0,13-16-49 16,-13 16-79-16,12-17-19 0,-12 17-67 0,14-15-9 15,-14 15-49-15,15-12-34 0,-15 12-111 16,19-12-78-16,-19 12-120 0,20-8-90 0,-20 8-100 16,20-5-129-16,-20 5-612 0,17-3-922 0</inkml:trace>
  <inkml:trace contextRef="#ctx0" brushRef="#br0" timeOffset="139183.56">30292 16415 672 0,'0'0'740'15,"0"0"-156"-15,-5-16-73 0,5 16-93 0,0 0-38 16,0 0-25-16,-4-14-26 0,4 14-15 0,0 0-48 16,0 0-23-16,0 0-54 0,0 0-5 0,0 0-32 15,0 0-23-15,0 0-9 0,0 0-9 16,0 0-27-16,0 0 6 0,0 0-37 16,0 0 18-16,7-12-31 0,-7 12 13 0,0 0-23 15,0 0 30-15,0 0-23 0,0 0 31 0,19-3-25 16,-19 3 13-16,0 0-32 0,17-11 16 0,-17 11-23 15,0 0 18-15,11-11-25 0,-11 11 20 0,0 0-25 16,0 0 20-16,7-14-35 0,-7 14 5 0,0 0-55 16,0 0-17-16,0 0-58 0,-17-5-65 0,17 5-93 15,0 0-74-15,-24 7-99 0,24-7-27 0,-19 9-834 16,19-9-1062-16</inkml:trace>
  <inkml:trace contextRef="#ctx0" brushRef="#br0" timeOffset="140052.1">30499 16284 490 0,'3'-22'815'0,"-3"22"-199"0,2-19-103 0,-2 19-116 0,4-14-77 0,-4 14-39 15,0 0-25-15,6-17-11 0,-6 17-52 0,0 0 25 16,11-8-50-16,-11 8 18 0,0 0-70 16,21 8 11-16,-21-8-58 0,19 18 19 0,-7-3-48 15,0 0 25-15,0 2-37 0,-1 2 18 0,0-1-41 16,0 3 31-16,0 5 10 0,-3-6-23 0,2 3-39 16,-3-5 38-16,-1-3-51 0,-1-2 30 0,-5-13-72 15,10 21 12-15,-10-21-11 0,5 14 42 0,-5-14-21 16,0 0 38-16,0 0-18 0,0 0 25 15,0 0-27-15,0 0 46 0,0 0-18 0,0 0 43 16,-17-10-31-16,8-2 41 0,0-3-42 16,-3-3 40-16,0-6-48 0,-1-3 40 0,3-3-49 15,2-2 36-15,1-1-42 0,2-2 45 0,2 1-48 16,5 0 2-16,4 0 14 0,1 1-11 0,2 4-1 16,0 6-3-16,2 3 3 0,0 2 0 0,1 3 2 15,0 4 1-15,-1 1 2 0,-11 10 10 0,23-8-9 16,-23 8 0-16,20 0 35 0,-20 0-40 0,17 12 36 15,-17-12-39-15,12 20 36 0,-12-20-40 0,2 28 44 16,-4-10-15-16,-4 4-34 0,-1 0 31 16,-4 5-44-16,-2-2 5 0,-1 0-39 0,2-7-37 15,-1-1-37-15,1-1-35 0,0-3-30 0,3-2-61 16,9-11 33-16,-11 8-18 0,11-8 18 16,0 0 5-16,0 0-14 0,0 0-6 0,2-18 46 15,4 5 62-15,2 2 164 0,1-4 41 0,1 3 24 16,-1 2 83-16,-9 10-55 0,15-16 11 0,-15 16 29 15,12-12 0-15,-12 12 16 0,0 0 7 0,18-7 3 16,-18 7-2-16,0 0-10 0,17 4 2 0,-17-4-31 16,14 7-11-16,-14-7-24 0,15 14-17 15,-15-14-21-15,13 14-14 0,-13-14-9 0,16 11-6 16,-16-11 3-16,18 11-13 0,-18-11-5 0,18 3-3 16,-18-3-3-16,25-4-2 0,-11-2-2 0,4-4 4 15,0-2 15-15,-1-2 7 0,-1-1 20 0,-2-2 12 16,1 0 25-16,-4-2 7 0,-1 0 11 0,-2-2-15 15,-1 0 29-15,-3 1-28 0,-1 2 6 0,-1 0 3 16,-2 18 10-16,-1-27 24 0,1 27 19 0,-2-23 2 16,2 23-27-16,-2-17-27 0,2 17-24 15,0 0-19-15,0 0-12 0,-2-16-4 16,2 16-17-16,0 0-11 0,0 0-24 0,5 14-15 16,-5-14 0-16,6 22-43 0,-1-7 7 0,2 4-24 15,-1 2 28-15,1 2 10 0,-3 0 7 0,1 1 9 16,-3 1-1-16,0 0 10 0,-1 0 4 0,-3 0 3 15,1-1 0-15,-4 1 1 0,-3-2 2 0,1 1-7 16,-6 2-39-16,-2-2-59 0,-2 0-65 16,0-2-84-16,-5 0-79 0,-2-2-79 0,0-1-51 15,-2-2-41-15,-4 0-204 0,3-4-282 0,4-4-713 16</inkml:trace>
  <inkml:trace contextRef="#ctx0" brushRef="#br0" timeOffset="140552.17">28477 17721 605 0,'0'0'513'0,"0"0"-128"0,0 0-106 0,3-19-50 15,-3 19-44-15,18-21 13 0,0 8 27 16,1 1-9-16,5-2 7 0,2 1-8 0,4 1 7 0,4 0 25 16,4 0-18-16,6-1 13 0,13-3-3 15,4-1-29-15,8-6-38 0,3-2-29 0,6-1-13 16,22-11 37-16,2-2-42 0,5-3 3 0,3-4-43 16,7-1 6-16,5-3-21 0,3-3-12 0,0 0-8 15,1-2-14-15,0 2-29 0,-4 2 23 0,-1-1-41 16,-3 5 4-16,-5 3-59 0,-7 5-5 15,-26 13-64-15,-9 5-19 0,-7 3-42 0,-10 5-12 16,-16 6-5-16,-14 6-32 0,-8 3-30 0,-16-2-63 16,4 17 34-16,-17 0 32 0,-13 8-41 15,-15 7-29-15,-12 1-64 0,-7 5-302 0,-24 9-236 16</inkml:trace>
  <inkml:trace contextRef="#ctx0" brushRef="#br0" timeOffset="140789.1">28609 17988 1639 0,'0'0'724'16,"0"0"-156"-16,14-16-166 0,0 3-63 0,2-2-106 16,5-2-26-16,3-4-65 0,12-10-3 0,3-3-51 15,7-3 19-15,5 0-42 0,6-1 34 0,7-3-41 16,19-9-9-16,5 1-7 0,3 1-4 0,2-1 2 16,5 2 4-16,4 1 2 0,4 1 25 0,1-1-47 15,2 3 34-15,-4 1-12 0,0 2-7 16,-5 3-9-16,-21 9-10 0,0 2-65 0,-2 2 1 15,-4 1-53-15,-4 2-45 0,-5 3-41 0,-5 3-25 16,-13 4-70-16,-5 3-48 0,-7 1-20 0,-14 4-47 16,-4 0-141-16,-16 3-283 0,17 3-381 0</inkml:trace>
  <inkml:trace contextRef="#ctx0" brushRef="#br0" timeOffset="142336.44">23900 17879 808 0,'0'0'751'15,"-11"-17"-172"-15,11 17-100 0,0 0-121 0,-15-8-49 16,15 8-36-16,0 0-31 0,-12 19-54 0,9-4-16 16,2 3-43-16,1 7 2 0,1 3-44 0,1 0 4 15,2 8-46-15,1-3-5 0,2 0-9 0,2-1-5 16,0-2-28-16,1-2-63 0,2-2-76 0,-3-5-131 16,1-2-24-16,1-3-106 0,-1 0-623 0,3-4-765 15</inkml:trace>
  <inkml:trace contextRef="#ctx0" brushRef="#br0" timeOffset="142707.85">24090 18068 402 0,'0'0'575'16,"0"0"-194"-16,-9 16-44 0,9-16-126 0,-5 24 25 15,3-8-95-15,0 0 32 0,0 0-79 0,2-16 27 16,-3 30-24-16,3-30-60 0,0 22 37 0,0-22-53 15,0 21 38-15,0-21-35 0,0 0 68 0,3 17 8 16,-3-17 35-16,0 0 11 0,0 0 12 16,0 0 9-16,0 0 14 0,12-15-8 0,-12 15 34 15,2-23-26-15,-2 23 1 0,0-31 15 0,0 10-40 16,-1-2 6-16,0 0-43 0,0-1 12 0,1 0-46 16,0 4 4-16,1 1-18 0,0 2-16 0,2 0-13 15,-3 17-10-15,8-25 4 0,-8 25-9 0,12-19-12 16,-12 19-3-16,17-12-4 0,-17 12 1 0,21-4-2 15,-21 4-27-15,27 7 19 0,-13-1-29 0,2 4 19 16,-1 2-38-16,-2 3 20 0,0 0-39 0,-1 2 14 16,-3 1-50-16,-1 1-14 0,-3-1-10 0,0-3-25 15,-1 2-25-15,-4-17-31 0,3 26-33 0,-3-26-41 16,1 18-11-16,-1-18-25 0,0 0-21 0,0 0-89 16,0 0-50-16,0 0-251 0,0 0-254 0</inkml:trace>
  <inkml:trace contextRef="#ctx0" brushRef="#br0" timeOffset="142874.62">24280 17992 1035 0,'-2'-30'394'15,"1"1"-48"-15,-1 2-17 0,0 2-9 0,0 2-27 16,2 6-20-16,0 17-2 0,-4-27-12 0,4 27-18 16,-2-19-45-16,2 19-16 0,0 0-47 0,0 0 4 15,0 0-32-15,0 0 11 0,0 0-49 0,0 0 12 16,6 26-37-16,-3-3 15 0,2 2-37 0,3 5 24 16,-1 0-36-16,1-1 24 0,0 0-32 0,0-5-3 15,1-2-50-15,0-1-67 0,2-2-43 0,-1-5-65 16,-3-2-93-16,3-3 37 0,-10-9-77 0,14 4-182 15,-14-4-311-15,0 0-447 0</inkml:trace>
  <inkml:trace contextRef="#ctx0" brushRef="#br0" timeOffset="143040.44">24301 17905 97 0,'-11'-7'668'0,"11"7"-154"0,-23-7-153 16,23 7-30-16,-21-2-1 0,21 2-27 0,0 0-58 15,-20 3-25-15,20-3-20 0,0 0-21 0,0 0-27 16,-7 10-22-16,7-10-22 0,0 0-21 0,9 10-1 15,-9-10-27-15,16 2-8 0,-16-2-19 0,28-2-65 16,-11-4-90-16,1-2-103 0,2 0-10 0,-4-3-194 16,4-1-477-16,-4 1-545 0</inkml:trace>
  <inkml:trace contextRef="#ctx0" brushRef="#br0" timeOffset="143492.28">24648 17771 697 0,'-7'-17'624'0,"1"1"-123"15,2 2-97-15,4 14-42 0,-7-20-90 0,7 20-24 16,-7-17-34-16,7 17-17 0,0 0-25 0,-5-18-30 15,5 18-19-15,0 0-10 0,0 0 12 0,0 0-19 16,0 0 6-16,0 0-30 0,0 0 5 0,20 12-38 16,-13 2 8-16,2 3-29 0,-1 5 14 0,0 0-27 15,1 9 15-15,-3-1-24 0,2 3 17 16,-4 0-27-16,3 1-7 0,-2-3-28 0,0-5-20 16,-2-1-35-16,3-2-50 0,-2-3-23 0,0-3-57 15,-2-1 27-15,-2-16-55 0,6 23 45 0,-6-23-29 16,0 0-81-16,5 12-135 0,-5-12-267 0,0 0-244 15</inkml:trace>
  <inkml:trace contextRef="#ctx0" brushRef="#br0" timeOffset="143744.54">24695 17709 927 0,'0'0'635'0,"0"-19"-147"16,0 19-43-16,0-17-76 0,0 17-34 0,0 0-10 16,-3-23-40-16,3 23-20 0,-4-13-21 0,4 13-21 15,-7-13-44-15,7 13-34 0,0 0-24 0,-13-10-23 16,13 10-21-16,0 0-7 0,-25 5-23 0,13 3 11 16,-3 3-35-16,0 5 16 0,-2 3-36 0,1 3-3 15,1 1-84-15,5-2-70 0,0 1-75 16,1-2-85-16,5 4-99 0,-1-5-65 0,4-1-600 15,3-4-827-15</inkml:trace>
  <inkml:trace contextRef="#ctx0" brushRef="#br0" timeOffset="143951.54">24687 18105 1011 0,'0'0'825'0,"0"0"-117"0,0 0-138 0,0 0-66 0,0 18-64 16,0-18-61-16,0 0-71 0,0 0-53 0,0 0-41 15,0 0-39-15,0 0-17 0,0 0-21 0,8 10-25 16,-8-10-21-16,0 0-18 0,25-6-13 0,-25 6-11 16,25-11-20-16,-5 3-83 0,-1-1-42 0,0 0-97 15,1 0-67-15,1-2-57 16,-5 2-90-16,4 0-26 0,-5-2-187 0,-1 4-454 16,-14 7-824-16</inkml:trace>
  <inkml:trace contextRef="#ctx0" brushRef="#br0" timeOffset="144316.07">25066 18019 386 0,'-1'-23'893'0,"1"23"-183"0,-1-16-81 16,1 16-121-16,0 0 15 0,-4-19-80 0,4 19-21 16,0 0-98-16,-4-14-25 0,4 14-60 0,0 0-16 15,0 0-59-15,-5-14-13 0,5 14-51 0,0 0-1 16,0 0-44-16,0 0 2 0,0 0-34 0,0 0 10 16,-1-16-26-16,1 16 17 0,0 0-26 0,7-11 21 15,-7 11-24-15,8-9 20 0,-8 9-23 16,0 0 21-16,12-14-21 0,-12 14 23 0,0 0-22 15,10-10 26-15,-10 10-18 0,0 0 32 0,0 0-20 16,0 0 16-16,0 0-28 0,0 0 15 0,0 0-38 16,0 0-9-16,0 0-73 0,0 0-44 0,-20 1-111 15,20-1-73-15,-12 10-95 0,12-10-32 0,-14 8-252 16,14-8-446-16,0 0-903 0</inkml:trace>
  <inkml:trace contextRef="#ctx0" brushRef="#br0" timeOffset="144838.93">25410 17824 782 0,'0'0'757'0,"0"-18"-193"0,0 18-97 0,0 0-137 16,0 0-70-16,0-20-47 0,0 20-36 15,0 0-23-15,0 0-8 0,0 0-20 0,0 0-14 16,18 12-28-16,-11-1-7 0,0 5-32 0,3 3 7 16,-2 0-19-16,0-1 2 0,-1 3-15 0,0-3 5 15,2 1-15-15,-5-2 8 0,3-1-13 0,-7-16 8 16,7 23-11-16,-7-23 10 0,7 16-9 0,-7-16 11 15,0 0-3-15,5 14 18 0,-5-14-11 0,0 0 23 16,0 0-5-16,0 0 48 0,6-19-13 0,-6 19 43 16,0-23-41-16,-3 5 27 0,0-4-44 0,0-1 20 15,-2-4-40-15,-1-4 19 0,1-1-37 0,0 0-5 16,3 4-1-16,0 0-4 0,0 3-2 0,4-1-1 16,-1 2-2-16,3 1-4 0,2 2-2 0,0 3-29 15,2 5 18-15,-1 1-24 0,1 2 17 16,-8 10-13-16,19-12 15 0,-19 12 0 0,15-2 2 15,-15 2 0-15,16 5-2 0,-16-5 1 0,13 13 1 16,-7 0-2-16,-3 4 29 0,-1-1-35 0,-4 3 28 16,-1 4-35-16,-3 2 25 0,-3 3-32 0,-3-1 5 15,4-5-46-15,-1-2-18 0,-1-2-32 0,4-4-55 16,6-14-53-16,-9 17-76 0,9-17 50 0,0 0-28 16,0 0-30-16,0 0-81 0,0 0-389 0,4-21-333 15</inkml:trace>
  <inkml:trace contextRef="#ctx0" brushRef="#br0" timeOffset="145216.35">25623 17688 712 0,'11'-8'465'0,"-11"8"-147"0,17-11-6 16,-17 11-88-16,15-5 36 0,-15 5-53 0,0 0 4 16,20 4-39-16,-20-4 0 0,11 9-2 15,-11-9-8-15,10 12-13 0,-10-12-14 0,8 15-18 16,-8-15-18-16,5 13-14 0,-5-13-15 0,7 12-11 16,-7-12-11-16,0 0-5 0,11 12-4 0,-11-12 3 15,0 0 12-15,16-3 4 0,-16 3-1 0,18-13-14 16,-12 3 25-16,3 0-5 0,-1-3 39 0,-2 1-18 15,0-1 28-15,-1 1-4 0,-5 12 7 0,7-24 9 16,-7 24 17-16,7-20-27 0,-7 20-5 16,2-19 0-16,-2 19 12 0,0 0-4 0,2-21-10 0,-2 21-15 15,0 0-19-15,0 0-18 0,2-19-17 16,-2 19-14-16,0 0-6 0,0 0-4 0,0 0-15 16,0 0 23-16,0 0-28 0,0 0 23 0,23 4-15 15,-23-4 7-15,13 18-14 0,-6-5 11 0,-1 0-15 16,2 2 10-16,-2 3-19 0,1 0 22 0,-3 0-22 15,1 0 23-15,-1-1-22 0,1-1 25 0,-2 1-29 16,-1 1 4-16,0 0-18 0,-2-2 28 0,0 1-17 16,-2 0 24-16,-1-1-20 0,-4 3 25 0,0 0-22 15,-2 1 23-15,-1-2-31 0,-7 4 13 0,0 0-49 16,-3-1-9-16,-3-3-100 0,2 1-70 0,-2-2-73 16,-1-1-87-16,4-5-10 0,-1-4-171 0,0-1-582 15,3-3-907-15</inkml:trace>
  <inkml:trace contextRef="#ctx0" brushRef="#br0" timeOffset="147400.01">26036 17366 167 0,'0'0'588'0,"0"0"-213"0,0 0-17 16,8-12-134-16,-8 12 14 0,0 0-106 0,0 0 37 15,0 0-81-15,0 0 43 0,0 0-73 0,0 0 44 16,-2-18-58-16,2 18 56 0,0 0-64 0,0 0 44 15,0 0-47-15,-12-7 41 0,12 7-37 0,0 0 25 16,0 0-27-16,0 0 25 0,0 0-18 0,-16-5 16 16,16 5-18-16,0 0 12 0,0 0-18 15,0 0 17-15,-20-4-20 0,20 4 21 0,0 0-17 16,-15-4 12-16,15 4-17 0,0 0 18 0,-19-4-17 16,19 4 8-16,-18-4-16 0,18 4 8 0,-18-3-13 15,18 3 10-15,-22-4-13 0,22 4 9 0,-23-5-8 16,8 1 4-16,-3 1-5 0,2 0 5 0,-2-2-13 15,-3 0 10-15,-1 2-15 0,-2-3 10 0,1 1-12 16,-2-1 9-16,1 2-11 0,-3 0 9 0,0-3-8 16,-5 0 7-16,1-1-10 0,-3 1 13 0,1-1-14 15,-1 1 3-15,-2-3 0 0,2 0 1 0,-4 0 0 16,-2 1-1-16,1-1 1 0,-2 0 0 0,0 1 1 16,-1-1-1-16,0 1 1 0,0 0-2 0,-2 1 1 15,2 0 0-15,-3 0 1 0,4 3 0 0,-3-2 6 16,1 1-6-16,-2 1-1 0,0 0 0 15,3 3 0-15,-1-1 0 0,0 1 1 0,-1 2-2 16,1 0 2-16,0 2-2 0,1 1 0 0,-2-1-2 16,1 4 3-16,-2 1-1 0,1 1 0 0,-1 2 3 15,-8 4-2-15,2 1 0 0,8-2 0 0,1 0 5 16,-6 4-5-16,6-1 4 0,3 1-9 16,-5 3 10-16,6-2-9 0,2 0 10 0,-6 7-12 0,8-6 9 15,1 4-9-15,3-2 10 0,0 1 0 0,4 0-10 16,1 0 11-16,3 0-11 0,3 0 9 0,0 0-9 15,4 4 1-15,0 0 2 0,2 3 1 0,0 2-1 16,3 1 1-16,3 4 7 0,2 0 3 0,2 3 4 16,3 0-3-16,3 3 4 0,2-2 0 15,2 3-1-15,4-1 2 0,1-1-1 0,4 9 4 16,2-3-8-16,3-2 5 0,-1-2 6 0,0-8-14 16,4 6 0-16,-3-8 3 0,6 7-4 0,-4-9-2 15,0-1 1-15,0 0-3 0,2 0 2 0,7 5-2 16,-5-8-2-16,2-1 0 0,1 0 2 0,0-3 0 15,9 4-2-15,-7-6 2 0,5-3 1 16,0 0 0-16,2-2 3 0,10 2 0 0,-6-4 2 16,0-3 2-16,2 1 3 0,1-2-1 0,2-1 2 15,9 0-1-15,-10-2 3 0,2-1-3 16,2-2-1-16,-1-1 1 0,1-1-2 0,1 0 0 16,-1-2-3-16,0-2 3 0,0-2-6 0,-1-1 4 15,-1 1-3-15,0-2-2 0,-2-3-3 0,1 3 3 16,1-1 13-16,8-4 39 0,0-2 0 0,0-2 18 15,-1-3-28-15,4-1 13 0,-3-1-32 0,1-4 15 16,2 1-25-16,-1 0 21 0,2-2-27 0,-3-2 20 16,1 2-24-16,0-2 1 0,-4 1 0 0,3-2-2 15,-4 0 13-15,0 0-12 0,-3-1-1 16,-3 1-1-16,0 0 2 0,-6-2 28 0,-2 1-27 0,1 0 28 16,-7-2-31-16,-7 4 27 0,-3-2-29 0,-2-1 30 15,-1-3-34-15,-4-1 30 0,0-1-32 16,0-15 27-16,-1 10-31 0,-1-8 30 0,2-2-37 15,1-2 35-15,2 0-32 0,-2 1 34 0,-1 1-22 16,-5 9 30-16,-3 4-34 0,-2 0 30 0,-3 2-32 16,-4 5 30-16,0 3-32 0,-2-2 29 0,-5-3-31 15,-2 2 22-15,-5 1-33 0,-1 0 35 0,-7 3-33 16,-1-1 33-16,-7 4-33 0,-1 0 30 16,-16 1-30-16,-7 3 46 0,-4 3-53 0,-5 7 28 0,-6 3-59 15,-3 5-9-15,-7 5-31 0,-4 4-29 0,0 3-21 16,-4 6-31-16,1 2 6 0,0 2-46 0,0 2 39 15,4 0-46-15,3-1 62 0,4 2-28 0,2-3 29 16,6 0-32-16,4-5-95 0,2-3-478 0,17-2-289 16</inkml:trace>
  <inkml:trace contextRef="#ctx0" brushRef="#br0" timeOffset="148287.97">26223 17529 946 0,'0'0'663'16,"0"0"-144"-16,0 0-85 0,-2-17-111 0,2 17-62 0,0 0-53 15,0 0-37-15,0 0-24 0,0 0-14 0,0 0-2 16,0 0-8-16,0 0-5 0,0 0-6 16,0 0-8-16,0 0-10 0,0 0-12 0,0 0-1 15,9 22-4-15,-5-7-14 0,3 4 22 0,0 0 33 16,2 3 32-16,-2 0-45 0,1 1 8 0,1-3-45 15,-1 1 14-15,2-3-38 0,-3 0 17 0,5-1-33 16,-3-3 21-16,-1-1-29 0,3-2 20 0,-1-1-26 16,-1-2 23-16,-9-8-24 0,20 10 29 0,-20-10 7 15,22 4 10-15,-22-4-10 0,27-7 29 0,-7-2-20 16,3-9 15-16,-1-2-28 0,3-7 15 0,6-6-31 16,3-9 16-16,-1-1-28 0,4-5-1 0,-1-4-5 15,2-5 19-15,2 1-26 0,1-1 18 0,-1 0-23 16,0 4 15-16,3 1-34 0,-4 6 13 15,1 3-37-15,1 1-16 0,-3 6-83 0,-1 2-35 16,-3 4-94-16,-5 7-55 0,-4 2-42 0,-2 2-82 16,-8 5-43-16,0 2-197 0,-5 1-308 0,-10 11-717 15</inkml:trace>
  <inkml:trace contextRef="#ctx0" brushRef="#br0" timeOffset="153719.14">12048 17163 641 0,'-36'0'413'0,"5"0"-16"16,-1-1-165-16,-4 1 17 0,5-1-91 0,2-2 34 16,-3 1-91-16,1 1 68 0,2 0-67 15,-2-1-7-15,3 1 33 0,-1-1 13 0,2 2-24 16,0-1 16-16,0 1-18 0,5 0-1 0,0-2-15 15,3 1-4-15,0 1-2 0,19 0-1 0,-31-2-1 16,31 2-5-16,-24-1-3 0,24 1-17 0,-18 0-4 16,18 0-17-16,0 0-4 0,-22-1-15 0,22 1-1 15,0 0-6-15,0 0 23 0,0 0-15 16,0 0 18-16,0 0-19 0,0 0 18 16,12 13-23-16,-12-13 15 0,27 8-20 0,-10-3 24 0,5 0-22 15,1-1 19-15,2 1-22 0,2 0 6 0,2-1 9 16,5 0 13-16,1 0 5 0,4-2-10 0,3 0-1 15,2 0-4-15,4-4-3 0,1 1 19 0,4-2 19 16,12-2 30-16,2-1-47 0,0-1 26 0,1-2-25 16,2 0 25-16,1-2-31 0,1 0-4 15,3 0 19-15,1-1-29 0,2 0 23 0,1-1-21 16,2 1 25-16,-3 0-35 0,3 2 20 0,-2 0-24 16,-1-1 17-16,1 4-25 0,-1 0 21 0,1 1-23 15,1 1 16-15,0 1-21 0,-1 1 24 0,-1 0-16 16,1 1 23-16,-3 1-24 0,0 0 23 0,-2 2-27 15,-2 0 1-15,2 0 0 0,-2 2 23 16,-1-2-23-16,0 3 19 0,-1 0-25 0,-1 1 26 16,1 2-25-16,-3 1 22 0,-2-1-19 0,-1 1 35 15,-4-1-14-15,-2 2-2 0,-11-1-1 0,1-1-1 16,-2 1-4-16,-1-1-1 0,-2 0-1 0,1 0-1 16,-4 0-4-16,-1-2 0 0,-2-1-1 0,0 1 4 15,-7-3-1-15,-2 0-4 0,0-2 0 16,-1 1 4-16,-2-2-3 0,-3 1 1 0,-4-2 1 15,-18 2-3-15,32 0-1 0,-32 0 1 0,23 0 1 16,-23 0 2-16,19 0 0 0,-19 0 3 0,0 0-1 16,19-1-9-16,-19 1 4 0,0 0-3 0,0 0-9 15,0 0-29-15,0 0-40 0,18 3-33 0,-18-3-30 16,0 0-52-16,0 0-76 0,0 0-36 0,0 0-29 16,0 0-41-16,0 0-77 0,0 0 10 0,0 0-131 15,0 0-485-15,0 0-801 0</inkml:trace>
  <inkml:trace contextRef="#ctx0" brushRef="#br0" timeOffset="155760.89">20670 17087 601 0,'0'0'438'0,"-19"3"-51"16,19-3-157-16,0 0 3 0,-23 0-99 0,23 0 25 16,0 0-93-16,-21 0 50 0,21 0-76 15,0 0 57-15,-17-2-64 0,17 2 50 0,0 0-72 16,-17-2 62-16,17 2-73 0,0 0 44 0,0 0-52 16,-20-5 52-16,20 5-58 0,0 0 63 15,0 0-63-15,-18-1 58 0,18 1-63 0,0 0 60 16,-19 0-60-16,19 0 57 0,0 0-55 0,-24 1 42 15,24-1-47-15,-17 0 48 0,17 0-50 0,-22 2 59 16,22-2-61-16,-27 4 59 0,10-4-64 16,-2 2 64-16,-1 0-54 0,-2 0 56 0,-4 2-29 15,-1-2 42-15,-1 1-32 0,-6 1 41 0,0 1-35 16,-3-1 41-16,-2 1-23 0,0 0 33 0,-1 1-18 16,-2 0 23-16,0-1-9 0,0 1 19 0,-2 0-18 15,1-2 8-15,-2 2-11 0,2-3 1 0,1 3-14 16,-2-2-1-16,2 0-6 0,1-1 0 0,0 0-2 15,3 0-1-15,0-1 3 0,7 1-6 16,0-2 3-16,0 0-8 0,0-1 1 0,1-1-8 16,2 1 11-16,2-1 11 0,-1 1-18 0,3-2-15 15,5 1 16-15,0 1-15 0,19 0 17 16,-28-2-20-16,28 2 16 0,-20-1-22 0,20 1 11 0,0 0-18 16,-20-1 13-16,20 1-11 0,0 0 16 0,0 0-18 15,0 0 28-15,11 8-24 0,-11-8 13 16,28 8-24-16,-6-4 25 0,2 1-21 0,3 0 22 15,7 2-24-15,1 1 4 0,3 0 6 0,2 0 30 16,4 2-1-16,11 3 5 0,-1-2-3 0,4-1 0 16,0 1 0-16,2-3-4 0,1 0-7 0,2-1-4 15,0 0-5-15,2-1-20 0,1-2 37 0,-1 0-36 16,2-3 4-16,1-1 31 16,-1 0-15-16,1-1 0 0,0-5-8 0,1 1-1 0,-2-1-3 15,-4-2-1-15,2 0-2 0,-2-1-1 0,-1 1 0 16,-1-3 0-16,-2 0 16 0,-3 0-11 0,-1 0-2 15,-10-1 5-15,7-1-13 0,-9 0-6 16,-1 1 1-16,7-6 4 0,-11 3 0 0,2 0 2 0,-3 1 0 16,-1-2 0-16,-2 1 0 0,-1-3 10 15,-3 2-10-15,-2 0 0 0,-3-2 5 0,-1 2-3 16,-4 0-2-16,-4 0 0 0,-3 2 0 0,1-1-5 16,-3 0 7-16,-2 0-4 0,-2 1 4 0,-1-2 9 15,-2 2-10-15,0-3-1 0,-1 1 6 0,-3 16-33 16,2-33 32-16,-2 33-26 0,0-36 4 0,0 17 6 15,-1 0 0-15,0 0 3 0,1 0 1 16,-2 0 28-16,2-1-24 0,0 0 20 16,-1 1-37-16,1 0 38 0,-1-1-4 0,0-4-3 15,-1 2-1-15,1 4-2 0,0-1-2 0,-1 1 0 16,0-2 6-16,-2-1-10 0,0-1 5 0,1-1-7 16,-1 0 0-16,-1-2 1 0,1 2 0 0,-2-2-1 15,1 0 1-15,0-1 14 0,-1 1-18 0,0-1 7 16,0 1-32-16,1 1 31 0,-4 0-24 0,2 0 30 15,0 1-28-15,-1 2 4 0,-2-1 3 0,0 2 12 16,-1-1 0-16,-4-2-13 0,1 0 4 0,-3 1 37 16,-1 1-34-16,-1 0 0 0,-2 0 2 0,-1 0 0 15,-1 2-1-15,0-2 2 0,-3 0 8 16,-2-1-8-16,-2 0-5 0,0-2 6 0,-2 1 0 16,-7-4 12-16,1-1 11 0,4 6-32 0,-7-1 31 15,1-2-34-15,-4 0 38 0,0 3-40 0,1 0 35 16,-4 0-35-16,1 2 29 0,-2 2 6 15,0 0-11-15,-2 1-30 0,-1 1 3 0,1 0 3 16,-4 3 10-16,-1-2-5 0,0 1-6 0,0 2 12 16,-4-1-1-16,-2 2 1 0,-3-3 0 0,-2 4 1 15,-2 0 3-15,-3 2-3 0,-2 1 9 16,0 2-8-16,-1 1-6 0,0 0 8 0,0 2-1 0,0 1-5 16,-3 0 5-16,1 1 0 0,-2 1 0 0,1 0-1 15,-1 1 26-15,1 3 4 0,0-2-40 16,1 2-3-16,-1 1 8 0,1-2 4 0,-1 3-2 15,1 0 23-15,0 1-26 0,1 2 25 0,2 0-29 16,-2 3 35-16,3 0-37 0,0 2 1 0,2 2 3 16,3 1 2-16,3 3 24 0,1-1-26 15,3 4 31-15,2 0-14 0,3 1-20 0,-1 2 20 16,6 2-26-16,3 0 27 0,1-1-22 0,4 4 6 16,1 0-2-16,5 1 3 0,4 0 6 0,9-2-16 15,-1-1 36-15,7-1-32 0,3 5 25 0,4-1-3 16,3 0-4-16,5-5-2 0,4 6-1 0,2 3-1 15,4-1-1-15,3 3 1 0,4-1-3 16,5 8 0-16,1-1 1 0,3 1 1 0,2-3-1 16,2 1-23-16,2-2 38 0,2 0-26 15,2-1 5-15,1-2-2 0,4 1 16 0,3-2-10 16,3 0 9-16,4-2-2 0,2-1-1 0,7-1-1 16,2-2 0-16,5 0 9 0,4-3-3 0,0-1-1 15,4-3 13-15,1-1-4 0,2-3-3 0,4-2-2 16,-1-1 15-16,4 0-22 0,2-4 16 0,-1 1-22 15,3-2 17-15,-1 1-19 0,-1-3 18 0,2-1-17 16,-2-1 2-16,2-1 0 0,0-2-1 0,1 0 10 16,-1-5-13-16,-2 0 14 0,1-3-10 0,-1-1 8 15,-2-3-8-15,-2-2-26 0,0-3 10 0,0-1 4 16,-3-3 3-16,1-1 2 0,-2-3 3 0,0-2 1 16,-3 0 1-16,-1-7 11 0,-2 4-2 15,-2-1-1-15,-3-2-29 0,-4 1-14 0,-2-3-19 0,-4 2-11 16,-2-3-7-16,-5 3-25 0,-3-2-92 15,-7 2-12-15,-9 3-109 0,-3 1-92 0,-9 3-674 16,-6 5-831-16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11-12T13:47:10.6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11744 3374 445 0,'0'0'474'0,"-8"-15"-129"0,8 15-62 0,-8-15-65 16,8 15-37-16,-8-15-32 0,8 15-26 0,-9-16-23 15,9 16-4-15,-10-17-15 0,10 17-11 0,-8-12-15 16,8 12-2-16,-11-15-9 0,11 15-3 0,-9-17 3 16,9 17-12-16,-13-18 11 0,13 18-7 15,-12-18 1-15,12 18 2 0,-15-20-5 0,6 12-12 16,2-3 5-16,-2 0-6 0,1 1 1 0,0 0-3 15,-1 1-2-15,9 9 1 0,-15-18-3 0,5 8 0 16,1 2 1-16,1-2 0 0,-4 1 23 16,-1-3-4-16,-3 0 18 0,1 0-7 0,-2-1-33 15,2 1 14-15,-3 0-20 0,1-1 19 0,0 2-11 16,-1-1 18-16,-4-3-17 0,-3 1 13 0,0-2-17 16,0 1 9-16,0 0-17 0,-2 0 20 0,0-1-17 15,-1 0 0-15,-2 0-2 0,0 0 0 0,0-1-3 16,-2 0 3-16,-1 1-4 0,1-1 0 15,-1 2 4-15,-3-1-2 0,-2 1 0 0,1 1-2 16,-1 0-2-16,-1 2 1 0,-2-1 3 0,0 2-1 16,-2 0-2-16,0 1-2 0,0 2 2 0,1-3 0 15,-1 4-1-15,0-1 1 0,1 0 6 0,1 0-9 16,0 3 0-16,1-1 1 0,1 1 0 0,1 1-4 16,0-1 3-16,-1 3 2 0,2-1 2 0,-1 0 0 15,1 3-2-15,-3-1 1 0,1 1-2 0,0 1-3 16,0-1 4-16,-3 3 0 0,1-2 0 15,1 1-1-15,-2 2 1 0,3 0-2 16,0 0 1-16,-1 1 1 0,4 0 3 0,3 0 1 16,-1 1-3-16,2-1-2 0,0 2 1 0,2 0 0 15,-1 2 0-15,5-2 0 0,0 0-2 0,1 0 3 16,-3 2 0-16,3-2-3 0,2 2-1 0,0 0 13 16,2 0-13-16,-1 0 11 0,2 2-10 0,0 1 7 15,0 0-8-15,0 0 0 0,2 1 1 0,0 0-1 16,1 2 2-16,-3 3 0 0,1 1 0 0,2 1 1 15,0 2-1-15,1 0-1 0,0 0 20 0,1 2-14 16,0 0 11-16,0 0-16 0,0 2 9 0,1 0-10 16,-2 3 16-16,2-1-18 0,-1 1 16 0,0 0-15 15,0 1 15-15,0 0-18 0,0 1 3 0,1 0-2 16,1-1 2-16,-1 0 2 0,2 1 3 0,0-3 1 16,2 1-4-16,0 0 12 0,0-2-11 15,2 3 12-15,1-7-14 0,-1 6 15 0,0-4-17 16,1 5 16-16,0-1-2 0,0 1-2 15,-2-1-15-15,2 1 12 0,1 0 53 0,1 2-57 16,-2 0 2-16,-1-1-2 0,2 2 0 0,0-1-4 16,0 1 0-16,1-2 5 0,-2 2-1 0,2-1 1 15,0 1-14-15,2-2 17 0,-1-3 0 0,1 0-16 16,1 0 11-16,-3-1 0 0,3-1 6 0,1 0 4 16,-1 1-5-16,1-2-1 0,0 2-1 0,0-2-6 15,0 0 6-15,0-2 0 0,0 2 48 0,1-1-56 16,0 0 48-16,0 0-55 0,-1 0 50 15,1 1-52-15,0 0 28 0,0 0-33 0,0 0 54 16,0 0-51-16,-1 1 50 0,1 0-52 0,0 3 2 16,1-3 2-16,0 0 2 0,0-1 5 0,0 2 2 15,1 1 14-15,0-2-13 0,0 0 0 0,1 1 3 16,0 0-1-16,0-1 1 0,1 2-6 0,-1-2 1 16,0 0 10-16,1-1 2 0,-1 1-2 15,1 0 46-15,-1 1-60 0,2 0 47 0,-2 0-49 0,1 1 49 16,0 5-4-16,-1-6-5 0,1 0-5 15,1 6-53-15,1-1 55 0,-1-1-55 16,0 0 38-16,0 0-38 0,1 0 62 0,0 0-55 0,0 1 52 16,0-1-51-16,-1 2 3 0,0-2 47 15,-1 2-50-15,1-1 54 0,1 0-53 0,-2 1 54 0,0-1-56 16,0-4 54-16,-2 1-55 0,2 4 56 0,-1-5-58 16,0 4 50-16,2 0-4 0,-1 1 1 15,1 1 0-15,-1-3-3 0,-1 1-5 0,3 0-2 16,-1 2-6-16,2-3-2 0,-1 3 6 0,0-2-50 15,2 0 58-15,1 3-54 0,0-2 58 0,-1 1-54 16,1 0 56-16,1-1-54 0,-1-1 50 0,1 2-53 16,1-1 62-16,-1 0-3 0,-1-1-5 0,2 0-4 15,-2-1-2-15,0-1-9 0,2 2 1 0,-2 0 2 16,2-1 11-16,-1-2-12 0,0 3 7 0,0 0-11 16,2 0-2-16,0-1 1 0,-1 0 0 15,2 1 1-15,-1-1-9 0,2 0 2 0,-1 2 8 16,3-2 2-16,-2 2-2 0,4 0-4 0,-1-3 2 15,2 2-4-15,-1-2 1 0,3 1 6 0,0 0-1 16,0-2 1-16,1-1 9 0,2 0-14 0,1 0 12 16,0-1-14-16,-2-1 13 0,2 2-15 15,1-3 13-15,0 2-20 0,0-2 22 0,2 1-11 16,-4-1 13-16,3 0-14 0,0 1 10 0,1-1-26 16,1 1 27-16,0-1-17 0,0 1 3 0,-1-3 5 15,1 2 0-15,1 0-1 0,5 6 1 0,-6-6 0 16,0-1-1-16,1-1 14 0,-1-1-24 15,1 2 23-15,2 0-14 0,0-4 13 0,0 2-13 16,0-1 12-16,1-2-14 0,1 0 11 0,1-1-17 16,1 1 17-16,0-2-11 0,2 1 12 0,-1-2-13 15,1-1 14-15,1 0-15 0,2-2 15 0,-1-1-14 16,0-2 14-16,1 0-16 0,-2-2 14 0,0-3-18 16,1 1 27-16,1-3-23 0,-1 0 18 0,1-1-16 15,2-2 13-15,-3-3-15 0,2 0 13 0,0-2-19 16,-1 1 22-16,1-2-15 0,1 0 14 15,-1-3-14-15,1 0 14 0,-1 0-14 0,0-2 13 16,1 0-14-16,-3 0-7 0,0-1 4 0,0-3 21 0,-2 2-15 16,-2-3 15-16,0 0-15 0,-1-3 16 15,-1 0-19-15,0 0 16 0,-1-4-22 0,-1 0 17 16,-2-2-11-16,6-4 12 0,-1-2 0 0,-10 4-2 16,2 0-1-16,0-1-1 0,-3 1 0 0,-1-3 1 15,-1 0 0-15,0 0-14 0,-2 0-5 16,-1-1 25-16,-2 1-14 0,2-2 11 0,-2 1-13 15,-2-2 12-15,-1 1-16 0,1-1 7 0,-2-2-1 16,1 2 2-16,-3-5 2 0,1 2-3 0,-1 1 16 16,-1-2-13-16,-2-3 10 0,1 2-14 0,-1-2 13 15,-2 0-21-15,-1 2 22 0,2-2-13 0,-5 0 5 16,0-1 12-16,1 1-17 0,-1 0 13 0,-2-2-19 16,0 2 18-16,-2-2-13 0,0 1 13 15,-2-2-11-15,-2 0-2 0,1-1 15 0,-1 0-14 16,-3 0 12-16,1-1-15 0,-4-8 17 0,1 1-25 15,1 8 25-15,-3-7 1 0,0 0-11 0,-1-1 10 16,3 9-13-16,-3-10 9 0,2-1-16 0,-1-1 1 16,0 0 7-16,1-1-1 0,0 0-1 0,1 1 1 15,-1-1 0-15,1 0 12 0,0 2-14 0,-1-2 19 16,1 0-14-16,-2 2 11 0,-1-1-24 0,1 1 12 16,-1 0-2-16,1-1 3 0,-5 1-4 0,2 0-48 15,0-1 54-15,-3 2-46 0,0-1 57 0,-1 2-49 16,1 0 54-16,-2 1-4 0,0 2-3 0,0 0 3 15,-1 0 2-15,0 1-53 16,2 1 59-16,-2 0-59 0,1 1 62 0,0 0-49 16,-1 1 10-16,0 1 2 0,0 0 10 0,1 1 4 15,-1 0 0-15,3 8 2 0,-2-7 1 0,2 6 44 16,1 0-53-16,-1 0 47 0,1 1-53 0,0-1 43 16,1 1-1-16,0 1-15 0,1-1-47 0,3 1 58 15,-3 1-53-15,2 0 52 0,-1 0-53 0,3 1 6 16,-2 1 1-16,2-1 5 0,0 0 4 15,0 2 3-15,0-1 2 0,1 1 1 0,-1-1 3 16,1 2 0-16,-1 0-1 0,1 1-3 0,2 1-1 0,-2 1 7 16,3 3 0-16,1 2 0 0,0 0 1 15,-2 1-3-15,3 1-1 0,0 0 3 0,2 2-2 16,0 3 0-16,1-3-2 0,0 3-3 0,3 14-2 0,-4-26-8 16,4 26-3-16,-1-22-9 0,1 22 51 15,2-25-50-15,-2 25 50 0,5-27-56 0,-5 27 45 16,6-28-55-16,-1 15 1 0,-1-1 6 0,2 1 3 15,-1 1-7-15,-5 12 1 0,10-22-2 0,-10 22 1 16,9-19 1-16,-9 19-13 0,10-15-6 16,-10 15-6-16,6-12-7 0,-6 12-60 0,0 0 48 15,6-13-41-15,-6 13 14 0,0 0-20 0,0 0-11 16,0 0-123-16,10-11-422 0,-10 11-217 0</inkml:trace>
  <inkml:trace contextRef="#ctx0" brushRef="#br0" timeOffset="616.09">11714 3207 567 0,'0'0'492'0,"0"0"-111"0,0 0-169 15,0 0 16-15,0 0-47 0,0 0-39 0,-1-16-36 16,1 16-37-16,0 0-13 16,0 0 1-16,0 0-11 0,0 0-9 0,0 0-10 15,0 0-7-15,0 0-2 0,0 0-3 0,7 13-5 16,-7-13-3-16,5 17 1 0,-5-17-2 0,7 30 1 15,-3-11-16-15,1 5 3 0,-1 1 14 16,3 8 1-16,-2 2-2 0,1 1-3 0,-2 4 2 0,0-1-3 16,1 3 0-16,-3 2 21 0,3 2-25 0,-2-1 25 15,-1 3-21-15,0 1 19 0,-2 1-28 16,2 2 4-16,0 8 2 0,-3-7 6 0,2 9-17 16,2 0 33-16,1-2-16 0,0 0 23 0,1 0-31 15,2-2 18-15,0 2-23 0,0-1 23 0,3-1-22 16,-1 3 22-16,0 0-22 0,1 0 21 0,1 3-22 15,0-1 24-15,-2 0-27 0,2 2 27 0,-2-1-63 16,2 0 76-16,-2 0-33 0,0 1 25 0,2 0 2 16,-1 0-3-16,1 2-34 0,-2-1 20 0,3 0-54 15,0 1-49-15,2-4-91 0,-3-3-589 0,1 0-306 16</inkml:trace>
  <inkml:trace contextRef="#ctx0" brushRef="#br0" timeOffset="4911.45">26346 6611 325 0,'0'0'568'0,"0"0"-157"15,0 0-96-15,3-14-84 0,-3 14-31 0,0 0-45 16,0 0-44-16,0 0 14 0,0 0-46 16,0 0-8-16,0 0-17 0,0 0-7 0,0 0-8 15,0-18 4-15,0 18-13 0,0 0-11 0,0 0 14 16,0 0-13-16,0 0 12 0,0 0 1 0,3-16 3 16,-3 16-3-16,0 0-8 0,0 0 6 0,0 0-15 15,0 0 16-15,-3-18-16 0,3 18 9 0,0 0 45 16,0 0-66-16,-7-14 55 0,7 14-59 15,0 0 52-15,-9-13-61 0,9 13 49 16,0 0-82-16,-13-14 86 0,13 14-59 0,-12-12 58 16,12 12-59-16,-13-10 56 0,13 10-63 0,-16-12 63 0,16 12-60 15,-20-11 58-15,8 3-67 0,-1 1 67 0,-1 1-56 16,-1 2 52-16,-1-2-58 0,-2-2 58 16,0 2-61-16,-2-1 54 0,0 0-52 0,-1-1 52 15,0 1-52-15,-2 0 56 0,2 0-54 0,-4-1 53 16,2 1-59-16,-6-2 59 0,2 4-59 0,-5-6 71 15,-4-2-63-15,-1 1 63 0,1-1-59 0,1 1 55 16,-1 0-61-16,0 2 58 0,-3-2-64 16,1 1 63-16,-1 3-60 0,0-3 60 0,-2 4-71 15,3 0 70-15,-2-2-61 0,2 3 58 16,-5 2-60-16,5-2 59 0,-2 0-56 0,-2 1 52 16,3 1-55-16,1 1 58 0,2 2-57 0,-1-1 53 15,5-1-51-15,0 3 56 0,0 0-63 0,0 1 66 16,-5 3-60-16,5-4 56 0,-4 4-64 0,0 4 67 15,-2 0-58-15,2 4 56 0,2 0-56 0,-4 2 59 16,1 3-58-16,-2-1 57 0,3 1-58 0,1 2 52 16,1 1-54-16,4-1 57 0,1-1-57 0,4 2 58 15,1 1-58-15,2-2 1 0,1 2 12 16,4 0 2-16,-1 1-5 0,1-1 13 0,3 1 1 16,3-1 1-16,-3 2 1 0,1 2-4 0,0-1 6 15,0 1-1-15,1 0 2 0,-1 1-9 0,2 1 62 16,0 1-61-16,1-2 53 0,0 0-60 0,0 4 55 15,2-2-66-15,-1 1 60 0,2 1-6 16,-1 1-4-16,3-5-1 0,1 0-57 0,1 2 62 16,1 0-62-16,1 2 61 0,0-2-63 0,2 1 65 15,-1 2-58-15,2 4 58 0,1-1-66 0,1 2 69 16,-1-2-59-16,2-1 57 0,1 0-59 16,1-1 59-16,-1 0-58 0,0 0 56 0,3-1-56 15,-2 2 64-15,2-1-65 0,-1-3 64 0,1 4-64 16,-1 0 59-16,0-1-6 0,0 0-47 0,1 1 45 15,-2 0 1-15,1 1-6 0,-1 0-3 0,2 0-1 16,-1 1-58-16,-1 2 64 0,2 0-58 16,0-1 62-16,1 1-58 0,-1 0 57 0,3-2-54 0,0 2 55 15,1-1-53-15,1 0 59 0,2-1-3 16,-1-1-6-16,2 0-4 0,0-1-5 0,3 1 1 16,-3-2-3-16,2 0-2 0,2-1 2 0,-2-2-5 15,3 2 2-15,0-2-3 0,0 1 3 16,2-3 0-16,1 1-3 0,0-2-3 0,3-1 4 15,0-1-6-15,2-1-1 0,1-1 9 0,3-2-3 16,0-1-1-16,3-1 1 0,2-2-3 0,1-1 3 16,1 0-6-16,1-2-11 0,1 0 15 0,0-2 5 15,2 0-2-15,-1-1 1 0,1-2 0 16,-1 0-2-16,2 0 2 0,2-3-3 0,-2-1 1 16,4-3-1-16,-2 1 2 0,1-4 0 0,2 0 0 15,10-4 1-15,-3-2-2 0,1-2-3 0,-3-1-29 16,2-2 36-16,-1-2 2 0,1 0-7 0,-4-5 5 15,2 0 0-15,-3-1-2 0,2-3-1 16,-1-1-3-16,0-1 8 0,-3-1-9 0,1 0 5 16,-2-3-6-16,-2 3 7 0,0-3 0 0,-5 2 4 15,-1-1 5-15,-1-1-54 0,-5 1 63 0,-5 4-55 16,-4-2 64-16,0 0-61 0,0-1 59 0,-3-2-58 16,-1-2 64-16,0-1-64 0,-3 0 65 0,-2-3-72 15,0 1 73-15,-3-2-5 0,2-1-7 16,-3-2-12-16,-1 1 5 0,0-1 13 0,-2-2-15 0,2 2-2 15,-4-2-59-15,-2-1 56 0,2 0-45 16,-2 0 61-16,-3 0-59 0,1-1 57 0,-1 0-54 16,-2 1 13-16,-2-1 55 0,-2 0-62 15,-2-1 47-15,-1 2-46 0,-1-1 56 0,-6-1-62 16,1-6 53-16,-7 1 4 0,0 0-8 0,-5 1-58 16,-1 1 60-16,-6 1-61 0,1-1 1 0,-7 2 13 15,-2-3 3-15,0 3 2 0,-5-3 6 0,-1 2 0 16,1-2 4-16,-2 3-1 0,0 2-11 0,-2-2 60 15,-2 2-50-15,1 1 52 0,-1 0-15 16,2 1 2-16,-1 2-58 0,2 0 58 0,0 3-61 16,-1 1 6-16,2 1 0 0,-2 2 9 0,0 2 1 0,0 1-4 15,2 1 3-15,-2 2-1 0,0 2-6 0,0 2-4 16,1 1-19-16,-1 4-27 16,5 4-12-16,1 2-35 0,-1 1-10 0,-4 6-13 15,2 2-46-15,-5-2-191 0,1 7-420 0,-3 4-346 16</inkml:trace>
  <inkml:trace contextRef="#ctx0" brushRef="#br0" timeOffset="8535.41">24150 9224 985 0,'-2'-17'592'0,"-1"2"-134"0,0-1-61 0,3 16-88 0,-8-20-61 16,8 20-40-16,-7-18-36 0,7 18-38 15,-7-12-19-15,7 12-20 0,0 0-26 0,0 0-14 16,0 0-6-16,-18 11-10 0,13 3-7 0,1 9-6 16,0 3-14-16,1 6 14 0,0 5-14 0,0 5 10 15,1-2-19-15,0 8 12 0,0 0-10 0,1 4 5 16,1-2-9-16,-1 0-2 15,1-2 10-15,-1-1-11 0,1-3 8 0,1-4-10 16,0-1 4-16,0-9-7 0,-1-3 3 0,1-2-21 16,-1-7-7-16,0-18-12 0,0 27-33 0,0-27-26 0,-3 18-34 15,3-18 24-15,0 0-9 0,0 0 15 16,0 0 21-16,-18-16 15 0,12-6-10 0,0-14 7 16,-1-5 13-16,1-6-24 0,-1-11 59 0,2-3-23 15,0 1 65-15,1 0 1 0,1 11-41 0,1 0 22 16,0 2 42-16,2 2-30 0,1 2 21 0,2 2-30 15,2 3 37-15,1 1-32 0,2 1 34 0,2 3-37 16,4 2 35-16,2 1-37 16,3 3 39-16,3 0-52 0,0 3 54 0,2 3-49 0,1 3 55 15,-1 3-1-15,-4 5-10 0,0 2-3 0,-2 5-4 16,-18 3-49-16,30 3 41 0,-17 5 4 0,1 5-56 16,-4 5 60-16,-3 4-48 0,-3 3 54 15,-3 3-52-15,-4 5 56 0,-4 1-9 0,-2 0-7 16,-5-2 7-16,0-2-2 0,-4-1-10 0,0 0 8 15,-1-4-13-15,0-3 5 0,2-2-11 0,2-5 9 16,3-2-10-16,3-3-1 0,9-10 0 0,-15 12 3 16,15-12-6-16,0 0 2 0,-14 8-9 0,14-8 9 15,0 0-10-15,0 0 12 0,0 0-22 16,0 0 18-16,0-20-4 0,0 20 6 0,11-12-4 16,-11 12-1-16,17-11 0 0,-17 11-1 0,20-9 1 15,-20 9-2-15,23-2-5 0,-23 2 9 0,24 6-4 16,-11 0-9-16,1 1 13 0,-1 5-10 0,-1 1 11 15,0 2-8-15,-3 1 12 0,-1 0-20 16,0 4 18-16,-8-20 2 0,8 21 6 0,-8-21 3 16,6 17 7-16,-6-17 16 0,0 0 27 0,7 17 28 15,-7-17-24-15,0 0 1 0,0 0-26 0,0 0 0 16,0 0-18-16,0 0 9 0,0 0 2 0,-10-19-2 16,7 5-22-16,0-2 11 0,3-3-18 15,-2-1 17-15,4-3-23 0,0-1-6 0,2 2 5 16,0 1-2-16,4 2 2 0,-1 1-2 15,-2 4-1-15,2 2-12 0,1 0 11 0,-8 12-5 16,17-14-7-16,-17 14-1 0,17-7 7 0,-17 7-2 16,19 0 10-16,-19 0-9 0,21 6-5 0,-21-6 18 0,20 15-8 15,-9-5 10-15,-1 4-14 0,0 1 14 0,0 2-6 16,-2 0 8-16,-1-1 3 0,0-1-1 16,0 4-1-16,-2-6-2 0,1 1 0 0,-1 0-1 15,-5-14-4-15,8 24 2 0,-8-24 0 0,10 20 0 16,-10-20-11-16,9 17 18 0,-9-17 3 15,9 13 0-15,-9-13 6 0,13 8-1 0,-13-8-1 16,0 0 5-16,17 2 7 0,-17-2 2 0,16-9-1 16,-8 0 0-16,2-4-13 0,0-4 4 0,-3 0 1 15,-2-2-33-15,-1-2 23 0,-3 2-24 16,-2 1 20-16,0 1-30 0,-6-2 1 0,-1 1-69 16,-4 3-30-16,-2 1-41 0,-2 3-29 0,-1 4 3 15,1 1 9-15,1 2-38 0,15 4-128 0,-23-8-508 16,23 8-445-16</inkml:trace>
  <inkml:trace contextRef="#ctx0" brushRef="#br0" timeOffset="8771.41">24817 9020 1496 0,'13'-11'561'0,"-13"11"-95"16,0 0-121-16,16-10-71 0,-16 10-58 0,0 0-33 15,0 0-15-15,0 0-33 0,0 0-31 0,0 0-18 16,0 0-16-16,4 18-14 0,-7-2-11 0,0 8-10 15,-1 10-17-15,-1 1 28 0,0 7-31 0,3 0 19 16,-2 5-3-16,2 3-6 0,0 12-4 16,2 4-27-16,1-2 23 0,1-1-26 15,3 0 19-15,0-3-20 0,2-2 29 0,0-11-33 16,1-1 5-16,-2-2-38 0,1-5-43 0,-3-2-71 16,-2-10-93-16,-1-2-18 0,-2-5-155 0,-5-2-499 15,0-6-579-15</inkml:trace>
  <inkml:trace contextRef="#ctx0" brushRef="#br0" timeOffset="9197.41">24666 9782 684 0,'-4'-14'577'0,"4"14"-158"0,-8-19-87 0,8 19-93 15,-3-18-22-15,3 18-71 0,4-18-11 16,-4 18-29-16,10-19 5 0,-1 7-30 0,2 2 7 16,4-2-17-16,1 1-6 0,0-2-21 15,5 1 10-15,-2 0-27 0,7-1 7 0,-1-2-11 16,1 3-1-16,0-1-14 0,-6 3 9 0,3-1-8 15,0-3 3-15,-4 5-11 0,-1 1 13 0,-5 1-16 16,1 1 9-16,-14 6-3 0,21-8-12 0,-21 8 6 16,13-7 19-16,-13 7 9 0,0 0 10 0,17-7 7 15,-17 7 10-15,0 0 6 0,11-7-17 0,-11 7-1 16,0 0-13-16,8-9-1 0,-8 9-14 0,0 0 5 16,4-17-8-16,-4 17 3 0,4-15-6 0,-4 15 4 15,4-17-8 1,-4 17 21-16,0-19 5 0,0 19 17 0,-4-16-20 0,4 16 19 15,0 0-20-15,-8-21 10 0,8 21-24 0,-11-8 12 16,11 8-31-16,-19-5 26 0,19 5-20 0,-21 3 17 16,21-3-24-16,-25 10 18 0,11-1-15 0,4 0 16 15,0 2-17-15,1 2 13 0,3 0-5 0,1 1-18 16,5-14 1-16,-3 27-19 0,3-27 3 0,6 27-3 16,2-11 12-16,3 1-1 0,1-3 10 0,2-1-5 15,1-3 12-15,3-1-3 0,-2-5-2 16,4-1-19-16,-3-4-11 0,8-4-71 0,3-6-102 0,1-6-51 15,-3-2-238-15,1-3-338 0,-1-3-428 16</inkml:trace>
  <inkml:trace contextRef="#ctx0" brushRef="#br0" timeOffset="9433.45">25382 9209 1095 0,'-6'-13'501'0,"6"13"-161"0,-10-8 2 0,10 8-75 0,-14-6-66 0,14 6-44 15,0 0-79-15,-18-1 34 0,18 1-72 0,-14 4 28 16,14-4 3-16,-13 9-19 0,13-9-13 0,-10 16-5 15,10-16-5-15,-6 22-6 0,6-4-6 16,2 1-11-16,0 5 10 0,0 0-16 16,5 1 17-16,1 4-16 0,2-1 4 0,2-2-2 0,-1 0 13 15,-1-5-13-15,2-1 9 0,0-2-11 0,-2 0 9 16,2-3-12-16,-6-2 11 0,-6-13-12 16,12 18 6-16,-12-18 3 0,5 16 1 0,-5-16-8 15,0 0 5-15,-6 20-35 0,6-20-34 0,-11 8-41 16,11-8-65-16,0 0-105 0,-25 0-194 0,15-7-259 15,-2-4-256-15</inkml:trace>
  <inkml:trace contextRef="#ctx0" brushRef="#br0" timeOffset="9732.44">25464 9150 1013 0,'0'0'631'0,"8"-10"-166"0,-8 10-111 0,0 0-78 0,9-10-63 16,-9 10-43-16,0 0-34 0,0 0-25 0,0 0-23 15,0 0-18-15,10 11-12 0,-10-11-8 0,0 0-18 16,0 27 3-16,0-27-11 0,2 31-4 0,0-13-3 16,1-1-4-16,3 4-3 0,0-1-1 0,2-1-3 15,1 1 2-15,2-2-6 0,7 4 8 0,-2-2 24 16,4 2 3-16,2-5-10 0,0 0-3 16,-3-4-16-16,1-2 11 0,-4 1-9 0,2-2 3 15,-7-1-14-15,1-1 14 0,-12-8-8 16,11 17 5-16,-11-17-8 0,2 18 8 0,-2-18-14 0,-13 22 11 15,1-7-10-15,-5-2 5 0,-4 3-15 0,-2-2-13 16,-2 0-20-16,4-4-7 0,0 0-5 16,1-3-21-16,6-5-11 0,14-2-52 0,-24 0-35 15,24 0-185-15,-13-13-514 0,13 13-490 0</inkml:trace>
  <inkml:trace contextRef="#ctx0" brushRef="#br0" timeOffset="9889.48">25679 9403 842 0,'0'0'495'0,"20"-9"-130"0,-20 9-58 15,16-4-29-15,-16 4-33 0,0 0-34 16,23 3-21-16,-23-3-5 0,13 13-16 0,-13-13-29 16,14 20-22-16,-14-20-25 0,11 25-15 0,-6-10-20 0,1 0-6 15,-1-2-34-15,2 2 23 0,1 0-18 16,-1-5-49-16,3 0-60 0,-10-10-21 0,15 12-52 16,-15-12-153-16,18-3-624 0,-18 3-600 0</inkml:trace>
  <inkml:trace contextRef="#ctx0" brushRef="#br0" timeOffset="10493.41">25870 9135 948 0,'0'0'515'0,"-18"-9"-81"0,18 9-144 0,0 0-4 0,-17-4-118 16,17 4 7-16,0 0-85 0,-11 9 30 0,11-9-27 16,-5 18 49-16,5-18-17 0,1 30-26 0,3-13-17 15,2 4-15-15,3-2-10 0,2 1-4 16,5 3-14-16,-1-1-8 0,1-1-24 0,0 0 18 15,0-5-7-15,1 0 1 0,-1-1-5 0,-2-2 1 16,2-1-8-16,-5-3 5 0,2-2-2 16,-13-7 20-16,20 10-8 0,-20-10 18 0,17 2-5 15,-17-2-3-15,20-6-18 0,-9-1 4 0,0-4-29 16,0-2-2-16,0-5-23 0,-4 0-12 0,-3-2-11 16,0 2-5-16,-6 1-14 0,0 1-8 0,-8-2-44 15,-1 2 59-15,-6 4-25 0,-2 3 55 0,-6 5-36 16,-2 2 65-16,-3 2-47 0,3 5 58 0,0-2-37 15,2 2 44-15,4 2-3 0,3 1 3 16,7 0-5-16,11-8-8 0,-13 16 7 0,13-16 4 16,-1 17-5-16,1-17 0 0,14 21 3 0,-3-12-1 15,9-1-24-15,-1-2 33 0,6 0-30 16,0-2 23-16,7 3 2 0,-5-4 9 0,0 0-28 16,2-1 25-16,-5 2-24 0,1-2 29 0,-2 3-25 15,-3-2 24-15,-5 0-21 0,-1 3 26 0,-14-6-16 16,22 6 13-16,-22-6-21 0,16 8 21 0,-16-8-20 15,0 0 24-15,16 8-7 0,-16-8 22 16,0 0 7-16,0 0 28 0,0 0-14 0,0 0-8 16,22-3-14-16,-22 3 8 0,7-17 4 0,-7 17 8 0,10-20 23 15,-4 7-5-15,-2-2 28 0,1 1-35 0,-1 0 11 16,-4 14-27-16,7-22 22 0,-7 22-38 16,7-18-6-16,-7 18-7 0,7-16-18 15,-7 16 12-15,8-12-3 0,-8 12-4 0,14-8-5 16,-14 8 5-16,16-6-4 0,-16 6-1 0,24 4-1 15,-10 2-1-15,6 3-13 0,-2 3 49 0,2 0-41 16,3 5 24-16,0 1-31 0,1 1 28 0,-2 2-34 16,-1 1 8-16,-3 1-76 0,-3 0-55 0,-4-3-27 15,1-1-50-15,-6-2-114 0,-6-17-223 16,1 26-305-16,-1-26-459 0</inkml:trace>
  <inkml:trace contextRef="#ctx0" brushRef="#br0" timeOffset="10997.43">26755 9193 891 0,'0'0'587'0,"-4"-17"-105"0,4 17-158 15,-9-11-7-15,9 11-144 0,0 0 19 0,-13-8-93 16,13 8 35-16,-19 6-86 0,6 1 68 0,1 2-64 16,-1 3 54-16,0 1-17 0,3 1-11 0,2-1-25 15,1 0-5-15,3 1-8 0,4-14 0 0,-2 22-15 16,2-22 9-16,6 21-8 0,-6-21 5 0,13 17-14 15,-13-17 7-15,21 7-19 16,-21-7 15-16,25-1-13 0,-8-4-19 0,-1 0 14 16,0 0 3-16,0 0 0 0,-16 5-2 0,27-7 4 15,-27 7-12-15,13-5 7 0,-13 5-2 0,0 0-2 16,0 0-3-16,9 9 2 0,-9-9 3 0,-3 24 6 16,1-6-8-16,-4 3 11 0,3 2-16 0,-1 1 15 15,0 0-11-15,4 0 10 0,0-1-15 0,0-4 8 16,2-1-1-16,2-2 2 0,1-2-28 0,-5-14 12 15,14 11 5-15,-14-11-19 0,24-9-29 16,-4-2-6-16,5-9 12 0,0-3-3 0,-3-5 20 16,1-1 2-16,-3-5 6 0,2-10 8 0,-4-3-52 15,0-4 60-15,-5-3-38 0,-1 0 63 0,-1-3-36 16,-2 1 78-16,-2 13-5 0,-1 3 1 16,1 1 8-16,-4 5 29 0,-1 7-4 0,0 4 17 15,0 5-31-15,-2 18 15 0,2-26-38 0,-2 26 12 16,0-18-36-16,0 18 18 0,0 0-43 0,0 0 29 15,0 0-23-15,0 0-1 0,-10 26-4 0,9-1 11 16,-3 14 1-16,4 3 0 0,0 2-2 0,0 6-2 16,2-1-14-16,3 1 44 0,1 7-39 0,3-2 35 15,1-10-72-15,-2-1-158 0,3-2-161 0,-4-6-775 16,-2-1-881-16</inkml:trace>
  <inkml:trace contextRef="#ctx0" brushRef="#br0" timeOffset="11552.58">24731 10392 725 0,'-33'5'502'0,"-1"1"-157"0,-1 1-35 16,4 1-62-16,7-2-52 0,1 0-35 0,4-1-55 16,2-1-18-16,17-4-8 0,-23 7-18 0,23-7-18 15,-12 5-5-15,12-5-6 0,0 0 11 16,0 0 16-16,0 0 10 0,18 6 2 0,2-6-4 16,7-4 28-16,12 1 27 0,8-3 8 0,15 0 22 15,10-3-28-15,7-2 29 0,4-4-62 0,8-1 37 16,29-6 3-16,1-1-23 0,7-4-21 0,3 0-21 15,-1-1-14-15,0 0-15 0,-2 2-1 0,-2-1 4 16,-1-1-60-16,-1 2 61 0,-3 0-64 16,-4 1 60-16,-8 0-56 0,-23 4 51 0,-2 2-53 15,-5 0 51-15,-3 1-54 0,-7 2 50 16,-3 1-72-16,-8 0 18 0,-17 7-62 0,-6-3-24 0,-10 5-61 16,-9 1-38-16,-16 5-44 0,14-7 42 15,-14 7 10-15,0 0 19 0,0 0 13 0,0 0 44 16,-23 0-36-16,4 4-62 0,-6-2-218 0,-10 4-210 15,-1 0-183-15</inkml:trace>
  <inkml:trace contextRef="#ctx0" brushRef="#br0" timeOffset="11851.47">25439 10356 1196 0,'-21'3'513'0,"6"0"-136"0,-1 1-65 0,16-4-83 16,-24 5-48-16,24-5-51 0,-21 4-21 0,21-4-30 15,-15 6-3-15,15-6-26 0,0 0 2 0,-13 7-24 16,13-7 8-16,0 0-7 0,0 0-2 16,4 13-7-16,-4-13-7 0,18 8 46 0,-3-3 8 15,8-1 34-15,2-1 2 0,13 0 26 0,4-3-25 16,8-4 32-16,15-2-55 16,5-4 36-16,7-1-62 0,6-6 42 0,3 2-16 15,4-1-9-15,25-9-22 0,0-1 0 0,-1 0-19 0,-2 1-7 16,-3-1-18-16,-24 5-32 0,2 0 50 0,-3 2-5 15,-3-2-5-15,-3 2-46 0,-4 2 57 16,-2 0-55-16,-5 1 48 0,-4 1-63 0,-7 3 24 16,-15 2-72-16,-4 0-71 0,-7-1-84 0,-10 2-141 0,-11 0-737 15,-9 9-874-15</inkml:trace>
  <inkml:trace contextRef="#ctx0" brushRef="#br0" timeOffset="12140.49">27243 9794 1507 0,'0'0'543'16,"0"0"-106"-16,0 0-122 0,0 0-57 0,0 0-57 15,0 0-59-15,0 0-18 0,0 0-18 0,0 0-21 16,0 0-18-16,0 0-12 0,0 0-1 0,0 0 10 16,0 0-2-16,0 0-3 0,7 16-9 0,-7-16-1 15,19 15-9-15,-2-5-6 0,-2 0-7 16,5 2-4-16,-1-1-21 0,0 2 17 15,2-1-5-15,-1 0-1 16,0 0-24-16,-2 0 24 16,1 2-2-16,-6-1 0 0,-1 0-1 0,-6 2-10 0,-4 1 35 0,-7 4-35 0,-4 3 27 15,-6 2-36-15,-10 3 31 0,-6 6 5 0,-9 0-26 0,-6 1-42 16,0-3-59-16,0-1-39 0,3-5-35 0,8-9-69 16,5-1-260-16,6-6-451 0,10-7-633 0</inkml:trace>
  <inkml:trace contextRef="#ctx0" brushRef="#br0" timeOffset="13088.69">27922 9575 142 0,'-15'-15'734'15,"15"15"-221"-15,-15-21-112 0,15 21-72 0,-14-22-61 16,8 8-51-16,1-1-52 0,1 1-19 16,1-3-18-16,2 0-16 0,1 17-73 15,2-33 57-15,0 13-70 0,6 1 74 0,-1 1-62 0,5 0 58 16,-1 2-67-16,2 1 52 0,3 1-52 0,2 3 47 15,2 0-10-15,1 5-71 0,1 2 62 16,-2 2-67-16,3 5 59 0,0 1-61 0,-2 4 51 16,4 6-3-16,-5 5 5 0,-4 4-8 0,0 0 8 15,-3 5-15-15,-3 3 9 0,-4 1-20 0,-4 2 1 16,1 0-4-16,-6 0-13 0,-3 1 13 0,-3 0 0 16,-2-2-3-16,-2 0-5 0,-4-2 10 0,-1 0-1 15,0-2 6-15,-6-3 0 16,-3-1-2-16,-3-4-16 0,1-2 9 0,0-2 5 15,1-2-3-15,0-4 3 0,4-4 2 0,0-2-6 0,4-1 3 16,3-3-5-16,17-1-14 0,-26-5 15 16,26 5-4-16,-20-12-1 0,20 12-6 0,-6-20 4 0,8 4-1 15,8-5-1-15,5-4-2 0,6-1-17 16,3 1 38-16,4 0-25 0,2 2 19 0,3 2-39 16,2 1 20-16,0 3-24 0,0 4 20 0,0 1-19 15,1 3-1-15,-2 2-10 0,-6 4 14 0,-1 0 2 16,-2 2-26-16,-3 1 24 0,-4 1 7 0,1 1 3 15,-2 0 4-15,-17-2 2 0,26 5 1 16,-26-5-6-16,20 5 9 0,-20-5 2 0,18 5-17 16,-18-5 15-16,16 6 6 0,-16-6 1 0,17 11-1 15,-17-11 0-15,19 12-6 0,-8-1-45 0,-2-2 71 16,2 2-62-16,-1 5 61 0,1-1-50 0,-1 0 61 16,-1 1-58-16,2 0 59 0,-2-1-68 15,0-1 72-15,0-1-62 0,0-2 62 0,-1-1-10 16,-8-10-2-16,17 15-1 0,-17-15-6 0,15 9-1 15,-15-9-19-15,17-2-47 0,-17 2-99 0,27-14 5 16,-14-1-65-16,1 0-38 0,1-8-106 0,-4-2-522 16,3-1-484-16</inkml:trace>
  <inkml:trace contextRef="#ctx0" brushRef="#br0" timeOffset="13279.65">28797 9464 1110 0,'3'-24'531'0,"-3"24"-105"15,-4-20-48-15,4 20-67 0,-8-19-42 0,8 19-36 16,-16-16-14-16,16 16-33 0,-19-11-28 0,19 11-30 15,-23-9-18-15,23 9-17 0,-23-3-21 16,23 3-13-16,-30 5-13 0,15 0-21 0,-5 1 48 0,5 4-56 16,-2 1 31-16,1 2-42 0,2 0 34 15,1 1-41-15,1 0 33 0,3 1-63 16,2-2 14-16,0-1 14 0,7-12-11 0,-7 22-45 16,7-22-64-16,2 16-59 0,-2-16-68 0,10 11-76 15,-10-11-699-15,0 0-768 0</inkml:trace>
  <inkml:trace contextRef="#ctx0" brushRef="#br0" timeOffset="13783.74">28871 9499 167 0,'0'0'737'0,"-5"-14"-231"16,5 14-96-16,-10-10-58 0,10 10-42 0,-13-7-72 15,13 7-13-15,-21-6-22 0,21 6-35 0,-25-1-17 16,25 1-29-16,-29 7-11 0,13 1-30 0,-2 3-54 16,0 1 31-16,3 3-1 0,-3 5-11 0,5-3-9 15,-1 7-12-15,4-2-56 0,2 1 62 0,3 0-63 16,5 2 69-16,-1-2-69 0,3 0 77 0,2-1-68 16,4-1 83-16,2-3-1 0,4-2-2 0,2-1 5 15,3-7-4-15,2-1 6 0,0-4 2 16,1-3-18-16,2-6 59 0,-1-1-74 0,4-5 26 15,-4-4 28-15,0-1-55 0,-3-6 43 16,-4-2-51-16,-2-1 40 0,-5-3-13 0,-5-3-9 16,-4 2-4-16,-4-3-21 0,-5-1 8 0,-7 1-15 15,-3 4-41-15,-6 1 60 0,-5 5-54 0,-2 2 3 16,-2 6 3-16,-2 4-2 0,3 2-4 0,5 4-23 16,5 4-29-16,23 1-56 0,-29 5-57 0,29-5-109 15,-11 11-190-15,11-11-617 0,4 15-856 0</inkml:trace>
  <inkml:trace contextRef="#ctx0" brushRef="#br0" timeOffset="14219.47">29477 9471 245 0,'12'-9'731'0,"-3"1"-118"15,-9 8-128-15,13-13-59 0,-13 13-102 0,0 0-52 0,0 0-35 16,0 0-20-16,-8-15-31 0,8 15-24 15,-25 5 15-15,6 1-82 0,-2 3 39 0,-1 1-72 16,3 0 31-16,0 2-62 0,3 1-2 0,3 2-8 16,2-2-3-16,3 0-4 0,8-13-2 15,-5 26-16-15,5-26 13 0,5 24-5 16,-5-24 4-16,17 19 2 0,-5-10 16 0,3-4 24 0,-15-5 8 16,34-2 41-16,-11-5-40 0,-2-4 42 0,4-4-23 15,-1-6 20-15,-1-3-12 0,-4-5-26 0,-2-5-18 16,-4-6 6-16,-3-4-27 0,-4-12-32 0,-7 3-38 15,-7-11-18-15,-5-1-28 0,-9-1 3 16,-6 3-9-16,-5 2-40 0,-6 5-57 0,-4 3-68 16,-4 8-65-16,2 7-114 0,-2 6-603 0,15 12-799 15</inkml:trace>
  <inkml:trace contextRef="#ctx0" brushRef="#br0" timeOffset="15489.84">29878 9482 875 0,'15'-16'631'15,"-15"16"-143"-15,11-17-61 0,-11 17-74 0,9-18-60 0,-9 18-31 16,5-18-29-16,-5 18-43 0,4-19 3 16,-4 19-54-16,-4-18-12 0,4 18-13 0,-7-15-19 15,7 15-12-15,-13-12-15 0,13 12-14 0,-22-9-9 16,22 9 24-16,-25 0-47 0,9 3 40 16,-3 4-55-16,1 3 48 0,0-1-61 0,0 4 48 15,2 2-5-15,2 0-9 0,2 1-75 0,1 2 69 16,1-1-44-16,4 2 47 0,4-2-47 0,2-17 51 15,0 32-53-15,5-18 51 0,2-2-52 0,6 0 52 16,-1-3-52-16,6-1 39 0,-2-5-32 0,3-2 42 16,4-4-46-16,1-2 52 0,-1-2-54 0,0-3 53 15,1-4-55-15,-4 2 56 0,-1-1-53 16,-2 0 38-16,-3 1-42 0,-4 2 54 0,0 1-40 16,-10 9 52-16,12-14-51 0,-12 14 49 15,0 0-53-15,7-11 48 0,-7 11-56 0,0 0 52 16,0 0-10-16,0 0-2 0,-11 12 1 0,11-12-49 15,-6 17 56-15,6-17-56 0,-7 22 53 0,7-22-52 16,-6 24 39-16,6-24-37 0,-3 17-11 0,3-17 11 16,0 0 2-16,4 15 7 0,-4-15 0 0,0 0 0 15,24-4 43-15,-11-5-51 0,1 0 38 0,2-3-34 16,-3-1 51-16,-2-1-50 0,0 4 51 0,-3-2-50 16,-8 12 53-16,13-16-45 0,-13 16 51 15,10-10-65-15,-10 10 45 0,0 0-42 16,0 0 56-16,0 0-50 0,0 0 49 0,0 0 0 0,9 17-56 15,-9-17 4-15,0 29 5 0,0-11-2 16,0 0 6-16,3 1-3 0,0-3 11 0,2-1-1 16,1-3 3-16,2-3 0 0,-8-9 3 0,22 7 0 15,-22-7 0-15,28-6-7 0,-8-3 10 0,-1-3-9 16,0-5 21-16,0-4 31 0,-4-3-52 0,-1-1 52 16,-3-2-61-16,-2-4 4 0,-2 0-4 0,-3 3 8 15,-2 1-18-15,0 2 31 0,-2 0 4 0,0 8 15 16,0 17 11-16,-2-28-10 0,2 28 11 15,-1-22-23-15,1 22 18 0,0 0-32 0,-2-18 10 16,2 18-11-16,0 0-4 0,0 0 4 16,-4 14 0-16,4-14-1 0,0 31 0 0,0-7 30 0,1 3-32 15,1 2 30-15,3 6-37 0,1 1 39 16,3 2-51-16,3-1 3 0,0 0 2 0,1-3 2 16,1 1 1-16,2-3-7 0,-3-1 7 0,-1-3-6 15,0-3 11-15,-5-4 5 0,-1-2-1 0,-6-19-6 16,1 28 11-16,-5-14 1 0,-5 2-1 0,-5-3 0 15,-3 1 1-15,-4-3-7 0,-7 1 9 0,-2-1 0 16,-3-3-2-16,0-2-2 0,5-1-16 0,0-3-15 16,4 0-47-16,2-2-48 0,4-4-154 15,3-1-7-15,2-3-131 0,4-3-632 0,5-2-804 16</inkml:trace>
  <inkml:trace contextRef="#ctx0" brushRef="#br0" timeOffset="16320.16">28748 10363 78 0,'-21'5'684'0,"-1"-1"-214"0,-3 0-127 0,4 1-59 0,-2-2-49 0,4 0-2 16,1-1-92-16,-1 0 49 0,19-2-83 16,-30 3 61-16,30-3-76 0,-21 3 36 0,21-3-24 15,-17 2-20-15,17-2-16 0,0 0-20 16,-18 1-3-16,18-1 15 0,0 0 28 0,0 0-3 15,0 0 6-15,0 0 4 0,22-8-4 0,-1 3-8 16,3-1 48-16,14-1-57 0,3-2 44 0,16-3-56 16,5 1 47-16,8-2-26 0,7-1-12 0,4 0-8 15,5 2-17-15,3-1-5 0,3 4 1 0,2-2-8 16,2 0 2-16,-1-2-7 0,0 1-55 0,-2 2 53 16,-3 0-54-16,-5 0 53 0,-8 2-50 0,-5 0 34 15,-7 1-45-15,-17 0 8 0,-4 3 0 0,-5-1-1 16,-11 1 9-16,-2 1 3 0,-3 0 8 15,-7 1 0-15,-16 2-6 0,25-5 9 16,-25 5-10-16,14-3 7 0,-14 3-1 0,0 0 3 16,0 0-7-16,0 0 10 0,0 0-1 0,0 0 1 15,0 0-9-15,0 0 9 0,-11-7-7 0,11 7 6 16,0 0-8-16,0 0-8 0,0 0-7 0,-20 0-7 16,20 0-6-16,0 0-17 0,0 0 5 0,0 0-14 15,0 0-15-15,-17 2-10 0,17-2-55 0,0 0 55 16,0 0-69-16,0 0 41 0,0 0-47 0,0 0 13 15,-14 8-29-15,14-8-105 0,0 0-85 0,0 0-400 16,0 0-297-16</inkml:trace>
  <inkml:trace contextRef="#ctx0" brushRef="#br0" timeOffset="26808.79">24763 11909 1085 0,'-11'-15'477'16,"-2"2"-91"-16,1 0-73 0,-1 0-45 0,3 2-80 16,2 0-7-16,8 11-24 0,-16-14-24 0,16 14-27 15,-11-10-23-15,11 10-20 0,0 0-8 16,0 0-13-16,-17 10-58 0,13 7 54 0,0 7-15 15,1 13 6-15,0 7-2 0,1 19-5 0,-1 5 4 16,1 3 2-16,-1 2-4 0,1 0 5 16,-1-4-4-16,-1-2 11 0,2-2-12 0,1-14 7 0,0-2-4 15,0-5 0-15,1-2-11 0,0-10-2 16,0-6 5-16,1-2-12 0,-1-6 11 0,0-18-5 16,0 24 30-16,0-24-6 0,0 0 5 0,0 0-22 15,0 0 10-15,0 0-30 0,-13-29 23 0,8-2 5 16,-5-5-25-16,2-6 12 0,-1-12-16 0,-2-3-1 15,2-5-2-15,2-2 2 0,1-1 2 16,1 1 8-16,1 1-14 0,3 11 21 0,3 0-9 16,3 4-1-16,4-9 0 0,2 4-16 0,5 4 15 15,2 1-15-15,5 5 4 0,3 1-10 16,1 4 28-16,4 5-19 0,-3 8 11 0,3 1-13 16,2 6 5-16,0 2-4 0,2 6 3 0,-3 3 0 15,-3 4-7-15,0 6 12 0,-4 1 1 0,4 7-1 0,-4 3 10 16,-1 5-12-16,-6 4 14 0,-3 2-14 15,-3 4 16-15,-5 3-24 0,-7 4 25 0,-3 2-17 16,-5 2 0-16,-10 8-5 0,-3 0 6 0,-3-1 0 16,-5-4 0-16,-1-2 0 0,-1-4 1 15,4-7-8-15,0-5 11 0,0-3 1 0,2-4-6 16,-2-1 6-16,7-7 0 0,0-1 0 0,0-3 0 16,4-5 1-16,16-1-9 0,-29 0 9 0,29 0 4 15,-29-8-5-15,16 3-4 0,13 5 8 0,-21-10-4 16,21 10 0-16,-16-12-1 0,16 12-10 0,-11-13 10 15,11 13 0-15,0 0 2 0,-3-20-10 16,3 20 8-16,0 0-4 0,9-15-20 0,-9 15 26 16,15-5 1-16,-15 5 0 0,25 5 1 0,-6 3 0 15,1 5-32-15,7 5 30 0,0 1 5 0,3 6-2 16,4 9 0-16,2 0-2 0,0 3-9 16,1-1 26-16,-2-3-20 0,1-1 16 0,1 2-21 15,-7-9 20-15,1-2-23 0,-1 0-6 16,-1-6-48-16,-1-2-56 0,1-3-54 0,-6-8-82 0,2-5-100 15,-3-5-613-15,4-7-654 0</inkml:trace>
  <inkml:trace contextRef="#ctx0" brushRef="#br0" timeOffset="27141.71">25381 12403 751 0,'0'0'575'0,"-17"11"-156"0,17-11-92 0,-13 9-69 15,13-9-53-15,0 0-52 0,-12 14-28 16,12-14-32-16,0 0-18 0,-3 15-7 0,3-15 31 15,0 0 1-15,7 14-4 0,-7-14-2 0,0 0-5 16,17 2-14-16,-17-2-5 0,23-10-13 0,-7-2-8 16,3-6-12-16,2-4-6 0,-2-2-11 0,-2-1 3 15,-1-1-5-15,-5 2 6 0,-3 4 15 16,-2 4 10-16,-6 16-4 0,2-24 3 0,-2 24-6 0,-8-19-2 16,8 19-23-16,-19-10 41 0,19 10-34 0,-27 0-9 15,6 5 0-15,-1 4-1 0,-2 3-2 16,-3 3-4-16,2 2 0 0,2 1-12 15,0 3 11-15,6 1-1 0,-1 0-2 0,5 2-4 16,6-2 24-16,0-1-27 0,6-1 25 0,5 2-29 16,2 1 19-16,5 2-18 0,5 0 27 0,1-4-8 15,7-2-5-15,3-4 0 0,4-3-3 0,0-4-12 16,5-2-51-16,-6-6-68 0,1-1-101 0,5-4-62 16,-1-3-201-16,-1-6-462 0,-5-3-628 0</inkml:trace>
  <inkml:trace contextRef="#ctx0" brushRef="#br0" timeOffset="27394.72">25861 12003 1119 0,'-6'-12'544'0,"-3"2"-105"16,9 10-72-16,-14-17-59 0,14 17-48 0,-13-13-25 16,13 13-52-16,-12-7-11 0,12 7-37 0,0 0-1 15,-18 5-41-15,18-5 8 0,-13 27-32 0,5-5-10 16,3 11-9-16,-1 8 0 0,2 8-4 15,2 2-18-15,2 17 40 0,2 2-52 16,0 1 37-16,1 0-11 0,4 0-40 0,-3 2 29 0,3-3-37 16,-3-1 25-16,3-2-49 0,-3-4 27 0,2-5-55 15,-2-12-18-15,-2-1-37 0,-2-5-18 16,0-3-25-16,-2-2-27 0,-2-9-28 0,-2-1-52 16,0-5-95-16,-3-3-92 0,-2-6-322 0,-3-4-295 15</inkml:trace>
  <inkml:trace contextRef="#ctx0" brushRef="#br0" timeOffset="28016.32">25585 12924 713 0,'-4'-40'480'0,"-2"-1"-59"16,6 0-118-16,4 0-31 0,0 2-40 0,3 0-38 16,2 2-45-16,4 1-20 0,1 4-10 0,2 1-15 15,1 2-10-15,2 2-63 0,0 5 53 16,4 3-6-16,-1 2-72 0,-1 6 65 16,1 4-62-16,-4 4 56 0,3 5-10 0,0 0-8 0,0 5-11 15,-1 4-4-15,2 5-6 0,-1 0-10 16,-4 7 4-16,0-3-8 0,-5-2 2 0,2-1-5 15,-2 3-2-15,1-3-3 0,-2-2 0 0,-2-1-1 16,1-2 2-16,-10-12-5 0,13 15 6 0,-13-15 11 16,10 11 39-16,-10-11-11 0,0 0 2 0,0 0-29 15,0 0 19-15,0 0-17 0,10-17 4 0,-10 17-12 16,-2-28 10-16,0 7-8 0,-4-2 8 16,2 1 3-16,0-1-5 0,0 0 12 0,-1 1-2 15,3 1-3-15,-2 1-10 0,1-2 0 0,2 5-4 16,1 17-3-16,2-32-2 0,2 15-14 0,0 2 11 15,3 1-1-15,1-1 0 0,4 2-4 16,1-1 1-16,1 4 0 0,-1 2-7 0,3 1-5 16,-2 3-9-16,-14 4-16 0,29-3 8 0,-29 3 6 15,31 3 15-15,-15 1-17 0,4 2 9 0,-2-1 3 16,-2 2 2-16,0-1 2 0,-3 1-8 0,1 0 8 16,-14-7 0-16,17 9 1 0,-17-9-6 0,15 7 10 15,-15-7 1-15,0 0 0 0,15 10 1 16,-15-10 3-16,0 0-5 0,0 0 12 0,16 4 4 15,-16-4-14-15,0 0 13 0,0 0 6 0,11-13 4 16,-11 13 7-16,6-16-1 0,-6 16-13 0,5-23 18 16,-5 23-2-16,5-27 9 0,-3 10-10 0,0 1 37 15,0-1-42-15,-2 17 45 0,0-29-43 16,0 29 48-16,-2-27-53 0,2 27 55 0,-7-24-13 16,7 24-4-16,-9-20-9 0,9 20-7 0,-11-14-9 15,11 14-7-15,-12-7-4 0,12 7-6 0,0 0-16 16,-24 7 13-16,12 3-56 0,0 5 58 0,0 3-36 15,3 3 34-15,0 8-44 0,3 0 49 0,1 3-48 16,2-3 38-16,3 0-4 0,5 4-3 16,2-4 9-16,2 2-3 0,2-2-8 0,7-3-1 15,3-2-1-15,2-4-38 0,5-3-42 0,5-5-73 16,0-6-38-16,0-6-53 0,5-4-28 16,0-6-36-16,0-6-174 0,7-6-478 0,-9-6-646 0</inkml:trace>
  <inkml:trace contextRef="#ctx0" brushRef="#br0" timeOffset="28260.36">26810 12076 1035 0,'-16'-11'621'0,"3"2"-135"16,-2 1-86-16,2 1-113 0,-1 3-50 15,14 4-49-15,-24-8-38 0,24 8-21 0,-18-5-24 16,18 5-21-16,0 0-17 0,-18 2-12 0,18-2-19 16,0 0 0-16,-5 21-5 0,5-21-6 0,7 34-60 15,2-12 65-15,2 6-58 0,2-1 59 0,2 2-60 16,0-1 54-16,1 0-53 0,-3 0 61 15,1-1 10-15,-1 0 7 0,-1-2 1 0,-4-3-11 0,-3-1-1 16,-1 0-10-16,-4-2-9 0,-2-1 27 16,-5 3-30-16,-3-3-13 0,-2 0 5 0,-3-1 24 15,-4-1-34-15,-1-4-10 0,2-5-69 16,2-3-78-16,-1-7-47 0,5-5-71 0,-1-8-190 16,-1-9-454-16,3-4-570 0</inkml:trace>
  <inkml:trace contextRef="#ctx0" brushRef="#br0" timeOffset="29032.35">26823 11715 1202 0,'0'0'627'16,"8"-15"-119"-16,-8 15-112 0,0 0-107 0,7-17-44 0,-7 17-43 15,0 0-37-15,0 0-29 0,0 0-12 0,8 11-6 16,-8-11 26-16,4 35-49 16,-2-8 20-16,0 7-47 0,0 4 29 15,1 3-61-15,-1 4-9 0,0 0-6 0,2 2-5 0,-2 0-3 16,4-1-1-16,-2-1-6 0,0-2-10 0,1-3 11 15,1-3-5-15,2-5 6 0,-2-7-2 0,1-3 41 16,-3-1-48-16,1-7 41 0,-5-14-47 0,6 22 39 16,-6-22-20-16,0 0 42 0,10 12-46 0,-10-12 41 15,0 0-55-15,9-14 0 0,-9 14 3 0,8-26 0 16,-3 7 1-16,2 0-4 0,-1 1 5 0,-1 4-8 16,-1 1 12-16,1 0-6 0,-5 13 0 15,13-19 0-15,-13 19-4 0,13-16 6 16,-13 16-6-16,15-7 5 0,-15 7-6 0,17-1-16 15,-17 1 25-15,23 4 40 0,-10 0-49 0,5 2 1 16,1 1 1-16,0 0-3 0,2 0-20 0,-1 0 4 16,-2 0-11-16,2-2 0 0,-2-2-29 0,0-2 30 15,-18-1-8-15,33 0-17 0,-16-1 2 0,-2-2-58 16,-15 3 85-16,25-8-48 0,-25 8 70 0,21-11-53 16,-21 11 71-16,14-12-43 0,-14 12 66 0,9-13-1 15,-9 13-34-15,5-12 27 0,-5 12 8 0,0 0-6 16,5-19-9-16,-5 19 2 0,0 0-2 0,2-23-3 15,-2 23-4-15,2-20-2 0,-2 20-12 16,0-23 18-16,0 23 6 0,0-25 6 16,0 25 4-16,-2-27 11 0,2 27 53 0,-4-22-58 15,4 22 43-15,-6-21-63 0,6 21 55 0,-8-17-60 16,8 17 53-16,-9-12-59 0,9 12 46 0,0 0-57 16,-14-4 46-16,14 4-59 0,0 0 62 0,-17 15-68 15,12-2 11-15,-2 2-4 0,3 7 10 0,1 2 0 16,1 0 3-16,2 3 1 0,3-2 0 0,0 1 0 15,2 0-4-15,5 4 2 0,-1-4-2 16,4 1 0-16,2-2 10 0,4-3 44 0,1-2-59 16,4-3 45-16,2-5-51 0,-4-4-12 0,0-3-18 15,1-2 11-15,-3-2-4 0,-2-1 0 0,-18 0 3 16,29-1 8-16,-29 1 7 0,22-1 7 16,-22 1 3-16,0 0-7 0,23 0 13 0,-23 0 5 15,0 0 3-15,0 0-4 0,0 0 8 0,0 0 3 16,11 5 3-16,-11-5 11 0,0 0 12 0,0 0 1 15,0 0 23-15,0 0 16 0,0 0 33 0,0 0-20 16,0 0 6-16,0 0 3 0,0 0-13 0,-11-7-16 16,11 7-14-16,-9-18-16 0,9 18-5 0,-5-24-3 15,5 5-13-15,0 0-3 0,4-6-14 0,-1 1-38 16,4-1-29-16,2-5-26 0,2 2-39 16,1-2-11-16,5 1-28 0,4 0-68 15,2-1-76-15,10-5-114 0,-6 8-679 0,9-7-858 16</inkml:trace>
  <inkml:trace contextRef="#ctx0" brushRef="#br0" timeOffset="30200.45">28761 11593 831 0,'-2'-21'608'0,"2"21"-66"0,-5-26-142 0,-2 13-35 16,7 13-139-16,-15-15 16 0,15 15-113 0,-20-4 37 0,20 4-87 16,-32 12 36-16,11 5-70 0,-2 4 47 0,-1 8-62 15,-4 12 65-15,0 8 4 0,1 7 32 16,0 3-45-16,4 7-17 0,2 0-43 0,3 1 30 16,6-3-47-16,6 0 36 0,6-13-47 0,5-2 41 15,5 4-20-15,4-13 9 0,3-4-11 0,5-6 1 16,2-5-17-16,3-7-13 0,2-8-13 0,-2-7-7 15,-1-7-7-15,4-7 0 0,2-5 14 16,-2-4 5-16,-1-5 4 0,-3-5 0 0,-2-1 9 16,-3 0 3-16,-5 0-1 0,0 4 19 0,-5 2 26 15,-4 4 1-15,-2 6 18 0,-5 15-14 0,6-20-3 16,-6 20-13-16,0 0 0 0,0 0-12 16,0 0-2-16,0 0-5 0,-9 11-17 0,6 3 7 15,0 3 4-15,2 1 27 0,0 1-30 0,3 0 4 16,-1-1-5-16,5 1 1 0,0 0 0 0,4-4 1 15,1-2-5-15,2-5 10 0,-13-8-11 0,25 6 12 16,-7-8-4-16,2-7 3 0,-2-3-4 0,2-5-25 16,-4-4 30-16,-4 1-10 15,-4-1 3-15,-4-3-1 0,-4 4 7 0,-5-2-2 0,-3 1 4 16,-6 2-7-16,-5 0 0 0,-6 4 45 0,-3 4-56 16,0 4-8-16,1 4 11 0,0 2-5 0,2 2 3 15,4-1-10-15,5 3-32 0,16-3-76 0,-22 7 31 16,22-7-84-16,0 0 52 0,0 0-54 15,0 0 63-15,0 0-27 0,12 13 74 0,-12-13-31 0,35-3 64 16,-11 1-36-16,2 0 60 0,2-2-36 0,-2 0 82 16,-4 1-23-16,1-2 78 0,-5 4-55 15,-18 1 73-15,26-3-61 0,-26 3 54 0,20-3-54 16,-20 3 61-16,19 3-54 0,-19-3 52 16,15 6-66-16,-15-6 45 0,14 10-56 0,-14-10 41 15,12 13-58-15,-12-13 42 0,11 15-54 0,-11-15 34 16,11 10-40-16,-11-10 45 0,10 12-46 0,-10-12 48 15,12 6-46-15,-12-6 44 0,0 0-50 16,28-4 46-16,-15-3-47 0,1-2 45 0,1-4-52 16,-2 1 52-16,1-5-9 0,-3 3-1 0,0-3-4 0,0 2-5 15,-3 3 1-15,-1-1-12 0,-7 13 21 0,10-15-7 16,-10 15 5-16,8-11-8 0,-8 11-3 16,0 0 0-16,0 0-2 0,0 0-1 15,0 0-28-15,10 8 2 0,-10-8 32 0,3 24-27 16,-2-8 27-16,3 7-31 0,-1-1 33 0,3 1-34 15,1 0 3-15,1-2 5 0,2 0 25 0,2-3-28 16,0-2 31-16,4-3-49 0,-4-5 16 0,4-4-83 16,-16-4 35-16,28-1-75 0,-13-5 64 0,2-3-56 15,-3-3 90-15,-1-2-47 0,-1 0 74 0,-5 1-62 16,-1 0 88-16,-6 13-23 0,10-23 88 16,-10 23-50-16,4-16 46 0,-4 16-54 0,0 0 49 15,0 0-66-15,0 0 48 0,0 0-60 0,0 0 58 16,0 0-64-16,0 0 3 0,-5 24-3 15,5-24 9-15,-4 26 1 0,4-26 2 0,-3 25 2 16,3-25 0-16,-1 20 0 0,1-20 4 0,0 0 24 16,-1 19 47-16,1-19 53 0,0 0 15 0,0 0 11 15,0 0-21-15,0 0 58 0,0 0-10 0,-12-17-44 16,6 4 20-16,-3-4-59 0,0-3 16 0,-1 0-58 16,-2-5-4-16,2-2-15 0,3 7-7 0,1-3-8 15,0 0-10-15,4 0-59 0,5 0-14 0,4-1-62 16,1 3 30-16,5-2-76 0,5 0-8 15,4 4-39-15,4 2-131 0,1 1 38 0,2 1-168 0,1 5-577 16,4-1-810-16</inkml:trace>
  <inkml:trace contextRef="#ctx0" brushRef="#br0" timeOffset="30472.65">30007 11664 1557 0,'0'0'754'0,"-33"0"-183"16,33 0-137-16,-25 1-90 0,25-1-65 0,-18 7-57 15,18-7-44-15,-18 11-34 0,8-4 1 0,0 3-69 16,1 1 26-16,1 2-60 0,1 5 31 0,3-2-12 16,2 2-53-16,4 5 38 15,-1 1-49-15,3 2-1 0,1 0-7 0,5 3 3 16,1 1 8-16,3 0-2 0,1-3 1 0,-1-2-3 16,-1 0 2-16,-4-5-2 0,-1-3 12 0,-2-2-12 15,-2 0 0-15,-4-15 2 0,-1 25 2 0,-4-12-3 16,-4-1 3-16,-4-1-1 0,-4 1-1 0,-3-3 0 15,1-1 8-15,-4 0-32 0,1-5-12 0,3 0-62 16,19-3 12-16,-32-4-107 0,18-1-7 0,3-4-85 16,11 9-43-16,-11-22-209 0,11 22-389 0,6-28-586 15</inkml:trace>
  <inkml:trace contextRef="#ctx0" brushRef="#br0" timeOffset="30777.22">29990 12021 1074 0,'0'0'701'0,"0"0"-116"0,0 0-191 0,19 0-50 15,-19 0-120-15,0 0 6 0,0 0-96 0,0 0 11 16,0 0-61-16,19 0 41 0,-19 0-71 0,0 0 42 16,0 0-54-16,17-12 45 0,-6 4-64 0,0-2 37 15,2-1-21-15,2-3 3 0,-1-1-10 0,0-1-5 16,0 0-4-16,-1-2-1 0,-2 1-5 16,0-1 1-16,-2 3 3 0,-2 3 2 0,-7 12-21 15,10-21 29-15,-10 21 5 0,5-17 12 0,-5 17-15 16,0 0-7-16,0 0-5 0,-9-12-1 0,9 12-6 15,-16 8-2-15,1 4 48 0,0 4-52 16,-2 6 4-16,0 2 2 0,1 3-2 0,3 1-3 16,2 4-1-16,2-3 10 0,2 2-16 0,5-5 22 15,2 2-25-15,5 5 36 0,9-4-21 0,3-1 27 16,7-4-36-16,4-2 23 0,3-5-37 0,6-3-34 16,0-6-31-16,5-2-125 0,0-6-127 15,0-5-77-15,-1-4-816 0,-3-5-960 0</inkml:trace>
  <inkml:trace contextRef="#ctx0" brushRef="#br0" timeOffset="31756.45">25176 13659 669 0,'-46'9'579'0,"-9"5"-194"15,8-6-50-15,-7 7-109 0,7-5-2 16,3-2-88-16,3 2 10 0,2-3-65 0,4 0 42 0,7-3-71 16,2 0 68-16,5-1-63 0,3 0 49 0,18-3-79 15,-25 4 47-15,25-4-72 0,0 0 58 16,0 0-67-16,-19-1 58 0,19 1-9 0,0 0 5 16,0 0 6-16,23-9 11 0,-3 4 7 15,6 0-2-15,10-1 6 0,7-1 2 0,14-3-4 16,6 2-2-16,8-2 0 0,3-1-2 0,7 1 32 15,6-2-68-15,6 0 28 0,28-3 23 0,5 1-36 16,1-2 37-16,4-1-57 0,3 0 48 0,6 1-56 16,6-2 45-16,3-1-51 0,2 0 46 0,2 0-19 15,7-1 49-15,4-1-68 0,4 0-42 0,1-3 55 16,1 1-55-16,4-2 56 0,3 0-48 0,-2 0 2 16,2 0-4-16,-1 0 17 0,3 0-1 0,-3 0-3 15,-2 1 15-15,-4 1 2 0,-6-1 2 16,-3 1-2-16,-3 1-2 0,-5-1 28 15,-7 3-37-15,-10 1 32 0,-4 1-40 0,-8 0 12 0,-4 4 22 16,-25 2-2-16,-2-1-12 0,-3 1-2 16,-5 0-39-16,-4 0-29 0,-4 1-32 0,-6-1-18 15,-5 2-26-15,-8-1-33 0,-14 3-40 0,-3-2-71 16,-8 2-7-16,-6 1-40 0,-9-4-225 0,-5 4-370 16,-13 7-563-16</inkml:trace>
  <inkml:trace contextRef="#ctx0" brushRef="#br0" timeOffset="39600.64">12523 5878 552 0,'0'0'489'0,"-14"-9"-90"0,14 9-114 0,-13-8-33 0,13 8-61 0,-15-5-5 0,15 5-58 16,-15-6 12-16,15 6-53 0,-14-6 47 0,14 6-61 15,-13-6 40-15,13 6-61 0,0 0 55 16,-18-4-56-16,18 4 42 0,0 0-69 0,0 0 51 0,-15-6-66 16,15 6 57-16,0 0-73 0,0 0 52 0,0 0-62 15,0 0 56-15,0 0-59 0,0 0 55 16,0 0-62-16,0 0 59 0,0 0-52 0,15 8 48 0,-15-8-13 15,25 9 13-15,-5-4-5 0,3 0 0 16,3 1 4-16,6-1-4 0,6 1-2 0,1-3-4 0,5-2-55 16,3 1 60-16,2-2-53 0,5 0 66 15,1 0-57-15,12-3 57 0,2 1-9 16,-1-1-2-16,2 0-4 0,-1 1-2 0,0-3-2 16,4 2-2-16,1-1-8 0,2-1 3 0,0 2-47 15,1-1 63-15,-3-1-3 0,2 1-4 0,1 1 0 16,-4 0-3-16,-2-1-2 0,-1 1 1 0,-2 0-21 15,-2 0 15-15,-1 1 3 0,-11 0 6 0,0 2 0 16,-2-2 0-16,1 2-5 0,-3-1-2 0,0 1-3 16,-2 1-4-16,-2 1 5 0,-3-2-2 0,-2 1 0 15,-1 0-1-15,-3 1-2 0,-7-1 1 0,-1 0 3 16,-1 0-6-16,-5 0-6 0,-2-1-1 0,-1 0 10 16,-20 0-1-16,31 0 0 0,-31 0-1 15,28 0-1-15,-28 0-2 0,22-1-3 0,-22 1-1 16,20-2-19-16,-20 2 30 0,0 0 0 0,21-1 2 15,-21 1 6-15,0 0 15 0,0 0 7 0,17 0-1 16,-17 0 13-16,0 0-43 0,0 0 29 0,0 0-25 16,0 0 20-16,0 0-24 0,0 0-4 0,0 0-2 15,0 0 1-15,0 0-4 0,0 0 1 0,0 0 4 16,0 0 0-16,0 0 0 0,0 0-1 0,0 0 0 16,0 0 2-16,0 0-2 0,0 0-29 15,0 0 21-15,0 0 11 0,0 0 0 0,0 0-1 16,0 0-1-16,0 0-2 0,0 0 1 0,10 15 2 15,-10-15 0-15,4 13 1 0,-4-13 19 16,8 16-25-16,-8-16 24 0,10 21-34 0,-5-9 10 16,4 4 16-16,-1 1-32 0,1 1 20 0,1 0-2 15,-2 0 23-15,1 0-29 0,1 3 23 0,0-1-23 16,1 0 19-16,2 8-22 0,-3-8 25 0,3 7-4 16,-1-1 2-16,0 1-3 0,2 0-1 0,-2 1-23 15,0 0 25-15,0 1-23 0,-1 2 18 0,1 1-30 16,0 1 45-16,-1 0-27 0,0 1 35 0,-1 0-35 15,1 1 29-15,1 0-29 0,-2 0 25 16,1-1-30-16,1 1 35 0,-2-2-33 0,2 1 32 0,1-1-33 16,-1 1 31-16,0-1-1 0,0-1 2 0,-2 0 3 15,2 1-1-15,-2-1-14 0,0 1 9 16,2-1 3-16,-2 0-1 0,1 0-1 0,1 1-4 16,-1-2-41-16,1 1 43 0,-1-2-39 0,0 2 41 15,2-1-44-15,-2-1 46 0,5 2-40 0,-5-1 39 16,1 0-2-16,0-1-3 0,-1 1-16 15,0-2 14-15,0 1 1 0,-1-3-1 0,-3-3-10 16,2-1 0-16,-2 0 3 0,0-2-6 0,-1 2 5 16,-1-3-4-16,1 1 2 0,-2-4-1 0,0-1 0 15,-1 0-1-15,-3-16 2 0,5 25-4 0,-5-25 5 16,3 21-17-16,-3-21 17 0,2 16 1 0,-2-16 8 16,0 0-11-16,1 18 0 0,-1-18-4 0,0 0 5 15,0 0-3-15,-3 20 4 0,3-20-3 16,0 0 3-16,0 0-6 0,-11 12 6 0,11-12-5 15,0 0 3-15,-15 9-4 0,15-9 5 0,0 0-6 16,-21 3 4-16,21-3-3 0,-19 2 3 0,19-2-4 16,-22 0 3-16,22 0-3 0,-29 0 3 0,11 2-3 15,-2-1 3-15,-5 3-2 0,1-1-3 0,-3 0 3 16,-2 1 5-16,-3 0-6 0,-2 2 15 0,0-1-20 16,-5 0 30-16,2 3-14 0,0-2 21 0,-1 2-29 15,-3-3 16-15,1 1-17 0,0 0 13 16,-4 1-16-16,3-2 13 0,-2 0-13 0,-4 0-1 0,2 0 2 15,-2 0 2-15,-1-1 3 16,1 1 3-16,-2-1-9 0,-1 0 34 0,2 0-22 16,-1 1 30-16,-1-3-40 0,1 2 25 0,0-2-30 15,-1 2 27-15,1-1-29 0,0 1 27 0,0-1-32 16,-1 0 32-16,0 0-30 0,-1 2 0 0,-7 2 4 16,8-5 1-16,0 1 2 0,1 2-15 0,2-3 10 15,-2 2-4-15,1-1 18 0,4 0 32 0,-2 1-56 16,4-1 52-16,-1 0-39 0,2-1 25 0,1 2-23 15,0-1 20-15,1-1-26 0,3 0 1 16,-2 0 1-16,9-1 1 0,-2 1 2 0,1-1 1 16,1 0-1-16,-2 1 3 0,2-2-4 0,2 1 6 0,0-2-16 15,1 1 4-15,1 0 2 0,0-2 18 16,4 1-8-16,2 0 3 0,-2-1-1 0,2 1 3 16,2-1-2-16,-1 1 0 0,-1-2 0 0,4 1 1 15,15 2-3-15,-29-2 1 0,29 2 6 0,-27-5-8 16,27 5 0-16,-27-5 0 0,27 5 18 0,-22-2-32 15,22 2-1-15,-23-5 8 0,23 5 35 0,-20-2-30 16,20 2 34-16,-18-5-54 0,18 5 44 0,-16-1-11 16,16 1 6-16,0 0-30 0,-22-5 29 0,22 5-30 15,0 0 30-15,-18-3-30 0,18 3 30 0,0 0-29 16,-21-4 27-16,21 4-29 0,0 0 30 16,-20-3-28-16,20 3 23 0,0 0-37 15,-19-2 44-15,19 2-27 0,0 0 34 0,-17-1-51 16,17 1 45-16,0 0-31 0,0 0 8 0,-19-3-39 15,19 3-24-15,0 0-23 0,0 0-32 0,0 0-38 16,0 0-41-16,-15-5-32 0,15 5 16 0,0 0-65 16,0 0 23-16,0 0-102 0,-6-14-91 0,6 14-324 15,0 0-307-15</inkml:trace>
  <inkml:trace contextRef="#ctx0" brushRef="#br0" timeOffset="40756.51">12293 5672 391 0,'0'0'272'0,"0"0"-53"0,0 0-3 15,0 0 36-15,0 0-59 0,0 0-33 0,0 0-16 16,0 0-12-16,0 0-13 0,0 0-11 0,0 0 5 15,0 0-24-15,0 0 11 0,0 0-35 0,0 0 5 16,0 0-30-16,0 0 20 0,0 0-31 0,0 0 28 16,0 0-44-16,18 1 51 0,-18-1-37 0,0 0 58 15,0 0-55-15,0 0 66 0,0 0-48 0,0 0 58 16,0 0-55-16,0 0 59 0,0 0-55 0,0 0 53 16,0 0-12-16,0 0-15 0,0 0-22 0,0 0-12 15,0 0-1-15,0 0-8 0,1-16-8 0,-1 16-7 16,0 0-6-16,-1-17-7 0,1 17 0 0,0 0 0 15,0-26-4-15,0 26 3 0,-2-22-4 16,2 22-2-16,2-23 11 0,-2 23-13 0,-2-28 2 16,2 28-23-16,0-32 19 0,0 13 0 0,0 1 8 15,-2-1-1-15,0-4-52 0,-1 0 58 0,1 0-55 16,0-1 54-16,1 0-47 0,-1-1 56 0,0-1-53 16,0 0 57-16,0 1-56 0,1-5 55 15,-1 2-55-15,2-1 56 0,-2 0-66 0,2 1 63 16,-2-1-46-16,2 2 51 0,-2-3-48 15,0 2 48-15,1-1-51 0,-1 2 46 0,-1-1-49 16,1 0 55-16,0 0-6 0,-3 2-1 0,1-2-3 16,0-3-54-16,-3 0 57 0,0-1-55 0,0 3 57 0,1-2-62 15,-2 0 8-15,3 1 13 0,-3-1 4 16,2-1 2-16,0 0 2 0,1-2 1 0,3 5-3 16,-3-9 4-16,0 3 6 0,-1-1-2 0,1-1 1 15,1 2 2-15,-2-1 0 0,3 3 0 0,-5 1 0 16,4 1 43-16,-2 5-55 0,0 1 57 0,1 0-50 15,-2 0 48-15,-2-3-50 0,2-1-3 0,-4 3 42 16,1-2-50-16,2-1 7 0,-3 2 0 0,1-2 2 16,2 1 2-16,1 3 1 0,0-4 2 0,0 4 0 15,1 0-13-15,1-1 10 0,1 1-5 16,-1 0 18-16,1 1-14 0,-1 0 13 0,2 2-13 0,0 5 10 16,0 1-7-16,1-1 17 0,2 17-13 15,-5-25 16-15,5 25-12 0,-4-22 13 16,4 22-15-16,-4-15 12 0,4 15-15 0,0 0 8 15,-6-20-5-15,6 20 11 0,0 0-13 0,0 0 11 16,-3-16-11-16,3 16 7 0,0 0-9 0,0 0 13 16,0 0-11-16,-1-14 9 0,1 14-9 0,0 0 13 15,0 0-11-15,0 0 9 0,0 0-6 0,0 0 9 16,-7-13-13-16,7 13 13 0,0 0-14 0,0 0 9 16,0 0-7-16,-12-7 8 0,12 7-13 0,0 0 12 15,-14-4-11-15,14 4 11 0,-14-6-11 0,14 6 14 16,-18-3-5-16,18 3-4 0,-24-5 3 0,24 5 4 15,-32-2-2-15,13-1-11 0,-5 1 10 16,-2 1-9-16,-2 1 8 0,-1-2-9 0,-5 1 10 16,-6 1-11-16,-2-1 10 0,-4 1-8 0,-3 1 5 15,0 0-18-15,-3 1-24 0,-2-2-54 0,-14 3-7 16,0-2-87-16,-1 1 34 0,3-1-93 0,-4-1-648 16,15 1-529-16</inkml:trace>
  <inkml:trace contextRef="#ctx0" brushRef="#br0" timeOffset="41937.08">11871 9547 42 0,'0'0'0'0,"0"0"-16"15,0 0 6-15</inkml:trace>
  <inkml:trace contextRef="#ctx0" brushRef="#br0" timeOffset="41968.09">11871 9547 32 0,'0'0'10'0,"0"0"-1"0,0 0 29 0,0 0-40 16,0 0 29-16,0 0-67 0,0 0 14 0</inkml:trace>
  <inkml:trace contextRef="#ctx0" brushRef="#br0" timeOffset="46080.4">9788 9039 1064 0,'0'0'566'0,"-9"-17"-128"15,9 17-114-15,-17-14-24 0,17 14-76 0,-21-9-41 0,21 9-31 16,-25-6-27-16,25 6-29 0,-27-3-16 16,27 3-8-16,-30 2-3 0,13 0-2 0,2 3 0 0,-1-3-7 15,2 4-6-15,0 0-7 16,1 2-10-16,1 0-5 0,1 2-14 0,2 1-3 16,-1 4 9-16,2 1-8 0,2 2-3 0,0 1-4 15,3-2-5-15,2 2-1 0,0 1 15 0,3 3-13 16,0 1 8-16,2-1-12 0,1 0 12 0,2-2-15 15,1 1 12-15,2-1-13 0,-1-1 14 0,1 0-24 16,2-1 24-16,-1-2-14 0,2 1 12 0,-2 0-13 16,-1-4 15-16,0-2-18 0,-3-1 5 0,-7-11-5 15,12 17 14-15,-12-17-9 0,8 11 15 0,-8-11-14 16,0 0 13-16,6 18-14 0,-6-18 13 16,-8 14-15-16,0-4 12 0,-5 0-37 0,-4 2 41 15,-2 0-24-15,-7 3 22 0,-1-1-14 0,0-1 11 16,0-1-20-16,5-1-3 0,2-4-40 0,3-3-21 15,17-4-42-15,-25 5-47 0,25-5-17 0,-14-5-34 16,14 5-64-16,-6-17-110 0,6 17-418 0,0-28-363 16</inkml:trace>
  <inkml:trace contextRef="#ctx0" brushRef="#br0" timeOffset="46779.39">9523 9365 924 0,'0'0'502'0,"14"-15"-111"0,-14 15-62 15,10-11-62-15,-10 11-56 0,0 0-51 0,11-11-26 16,-11 11-17-16,0 0-11 0,0 0-4 0,0 0-9 15,25 4-12-15,-25-4-7 0,15 13-11 0,-5-2-11 16,-1-2 6-16,4 5-6 0,-1 0-9 16,2 0-12-16,0 0 5 0,-2-2-14 0,2 2-1 15,-2-5-2-15,0 0 7 0,-1-2-7 0,-11-7 7 16,20 10-5-16,-20-10 18 0,16 3-7 0,-16-3 12 16,21-4-13-16,-21 4 20 0,23-16-8 0,-12 2-7 15,0-3-25-15,-1-2 17 0,-4-2-33 16,-1-1 25-16,-2-1-28 0,-1 0 29 0,-4-2-22 15,0 3 19-15,-2 0-23 0,-1 2 3 0,0 3-2 16,0 3 3-16,5 14 6 0,-8-22 6 0,8 22-4 0,-6-15-3 16,6 15-1-16,0 0-2 0,0 0 0 0,0 0 3 15,0 0-14-15,-16 6 1 0,16-6 28 0,-2 24-20 16,2-24 23-16,0 32-27 0,2-14 20 16,0 5-21-16,2-2 16 0,0 0 0 0,0-4 1 15,0-1-2-15,1-3-3 0,0 1-4 0,-5-14-5 16,12 14-3-16,-12-14-1 0,0 0 0 15,19 0-14-15,-8-8-31 0,0-7 8 0,-1-1-21 16,1-7 0-16,0-2 8 0,-2-4 10 0,0 0 5 16,-4 3 9-16,-1 0 10 0,-3 1 5 0,1 0 3 15,-2 6 6-15,0 19 9 0,1-28 8 0,-1 28 1 16,1-20-5-16,-1 20 0 0,0 0-6 16,-2-17-2-16,2 17 6 0,0 0-2 0,0 0-1 15,0 23 2-15,0-23-1 0,2 38-4 0,-2-12 11 16,2 4 0-16,0 3 6 0,1 3-3 0,1-3 6 15,2-2 0-15,0 0-2 0,-1-7-8 0,0-2 5 16,0-3-8-16,1-4 13 0,-2-1-1 0,-4-14-14 16,8 18 25-16,-8-18 12 0,0 0 6 0,12 8 1 15,-12-8-8-15,0 0-11 0,13-16 8 0,-13 16-4 16,7-24-1-16,-7 24-1 0,5-25 8 0,-5 25 4 16,3-26 2-16,-3 26-1 0,2-21-10 0,-2 21-11 15,3-16-4-15,-3 16-5 0,7-15-11 0,-7 15-1 16,11-14 6-16,-11 14-26 0,13-8 33 0,-13 8-38 15,18-5 30-15,-18 5-35 0,20-1 33 0,-20 1-30 16,18 3 34-16,-18-3-27 0,17 6 27 16,-17-6-25-16,14 7 28 0,-14-7-25 15,6 14 26-15,-6-14-1 0,-3 20-10 0,-5-4 1 16,-8 6 11-16,-2 0 1 0,-3 1-5 0,-1 0-16 16,-2 0-35-16,1-3-84 0,1-3-69 0,7-6-75 15,2-4-193-15,13-7-535 0,0 0-717 0</inkml:trace>
  <inkml:trace contextRef="#ctx0" brushRef="#br0" timeOffset="47072.39">10378 9399 739 0,'0'0'581'0,"-19"-2"-135"0,19 2-45 16,0 0-38-16,0 0-65 0,0 0-35 0,0 0-53 15,-17-2-34-15,17 2-47 0,0 0-17 16,0 0-33-16,0 0-5 0,0 0-22 0,0 0-2 16,0 0-22-16,6-14 7 0,-6 14-19 0,22-13 10 15,-6 4-14-15,3-1 8 0,5-5-13 16,1 0 8-16,1 0-13 0,2-1 2 0,-1 0-45 15,-1 1-75-15,0-1-53 0,-1 1-118 0,-10 4-298 16,3-1-278-16,-4 1-468 0</inkml:trace>
  <inkml:trace contextRef="#ctx0" brushRef="#br0" timeOffset="47492.84">10680 9025 965 0,'-14'-11'630'0,"14"11"-133"15,-10-8-55-15,10 8-85 0,0 0-27 16,-13-9-78-16,13 9-8 0,0 0-76 0,0 0 0 16,-14-8-64-16,14 8 5 0,0 0-48 0,0 0 13 15,0 0-42-15,0 0 24 0,0 0-43 16,0 0 28-16,0 0-53 0,21-7 50 0,-21 7-42 16,25-1 37-16,-25 1-39 0,30 0 28 0,-13 1-34 15,1-1 32-15,-3 3-33 0,2 0 31 16,-3 2-33-16,0-1 31 0,-14-4-30 0,24 10 35 15,-24-10-34-15,16 14 33 0,-16-14-32 0,8 17 23 16,-8-17-33-16,1 20 35 0,-1-20-22 0,-7 29 34 16,1-15-41-16,0 2 37 0,0-2-36 0,6-14 31 0,-9 20-36 15,9-20 35-15,-6 18-42 0,6-18-6 0,0 0-46 16,1 22 1-16,-1-22-18 0,7 13-4 16,-7-13-9-16,15 15 7 0,-4-6 26 0,3 2 15 15,1 1 19-15,2 2-1 0,-1-1 18 0,0-1-3 16,-2-1 9-16,-3 0 10 0,-1-2 4 0,-10-9 28 15,10 20 9-15,-10-20 13 0,3 24 13 0,-3-24 14 16,-9 31 2-16,0-12-6 0,-5 6-10 0,-1-3-12 16,-3-1-27-16,0-1 21 0,3-5-67 0,2-2-12 15,2-5-89-15,11-8-145 0,-13 5-90 0,13-5-627 16,0 0-696-16</inkml:trace>
  <inkml:trace contextRef="#ctx0" brushRef="#br0" timeOffset="48211.31">10970 9180 1240 0,'0'0'617'16,"0"0"-102"-16,0 0-136 0,0 0-72 0,0 0-75 15,0 0-34-15,0 0-48 0,0 0-20 0,0 0-40 16,0 0-5-16,0 0-35 0,0 0 8 0,0 0-22 16,13-8 9-16,-13 8-18 0,14-9 8 0,-3 2-20 15,5-5 15-15,-3-1-22 0,2-2 12 0,0-2-16 16,3-2 14-16,0-2-27 15,-6 4 24-15,0 0-15 0,-1 1 24 0,-3 3-20 0,0 1 42 16,-8 12-25-16,6-21 29 0,-6 21-53 0,0 0 59 16,1-20-39-16,-1 20 32 0,0 0-41 0,-12-10 31 15,12 10-40-15,0 0 30 0,-26 6-22 0,26-6 14 16,-24 14-45-16,14-4 36 0,-2 3-34 0,0 1 45 16,3 0-38-16,3 0 36 0,2 0-39 0,1 3 28 15,3-17-39-15,1 27 31 0,2-10-26 16,4 2 33-16,1-2-25 0,6-1 26 0,-1-1-29 15,6-3 27-15,1-2-26 0,6-4 33 0,0-1-33 16,2-1 7-16,0-1-12 0,0-2 46 16,0 1-36-16,-4 1 39 0,-3-2-40 0,-4-1 33 0,-17 0-37 15,28 3 38-15,-28-3-28 0,19 2 45 16,-19-2-36-16,0 0 37 0,19 5-36 0,-19-5 31 16,0 0-6-16,0 0 4 0,0 0 6 0,7 12-12 15,-7-12 7-15,0 0 0 0,0 0 12 0,0 0-17 16,0 0 3-16,-14-8-9 0,14 8 4 0,-12-20-9 15,5 2-2-15,1-2-4 0,-1-3-2 0,0-1-2 16,3-1-3-16,0 0-8 0,2 2-11 0,0 4-10 16,2-1-12-16,1 3-42 0,1-1 29 0,2 0-47 15,2 4 23-15,3-2-15 0,1 2 7 0,-1 2-11 16,3 2 16-16,-1 3 7 0,2 0 12 16,-13 7 1-16,23-7 21 0,-23 7 3 0,21-2 10 15,-21 2 2-15,17 3 7 0,-17-3 3 0,18 9 8 16,-18-9-2-16,14 13 7 0,-14-13-2 0,11 19 11 15,-11-19-12-15,8 23 14 0,-8-23-3 0,7 25 11 16,-7-25-9-16,7 25 11 0,-7-25-9 0,6 22 18 16,-6-22-13-16,8 23 30 0,-8-23-12 0,10 18 26 15,-10-18-24-15,14 11 33 0,-14-11-26 0,16 4 51 16,-16-4 0-16,22-8-15 0,-9-4-27 16,2-3 1-16,-2-3-24 0,-1-1 7 0,-1 0-6 15,-3-3 24-15,-1 2-37 0,-4 2 22 0,-5 0-37 16,-2 1 25-16,-4 0-38 0,-3 4 2 0,-3 1-55 15,-2 7-36-15,-3 2-42 0,1 4-14 16,-2 1-54-16,-2 0-53 0,3 4-110 0,-3 2-717 16,5 1-837-16</inkml:trace>
  <inkml:trace contextRef="#ctx0" brushRef="#br0" timeOffset="48728.31">9913 10287 370 0,'-20'0'559'0,"2"2"-122"0,0-1-133 15,0 1-10-15,18-2-48 0,-26 2-48 0,26-2-1 0,-21 1-53 16,21-1-27-16,0 0-22 0,-22 1-24 15,22-1-14-15,0 0-27 0,0 0 15 0,-16-3-10 16,16 3 34-16,0 0 11 0,0 0 8 0,12-12 1 16,1 5-3-16,3-3 7 0,9-3-17 0,5-1 7 15,6-2-13-15,14-6 21 0,7-3-28 0,10-5 11 16,8-2-36-16,25-12 19 0,6-5-32 0,2-2 19 16,6-2-32-16,5 0 24 0,4-2-32 0,3 1 24 15,0 2-5-15,-2 1-5 0,-4 1-4 16,-1 3 2-16,-10 3-3 0,-3 3 2 15,-9 5-3-15,-22 10-7 0,-2 1-2 0,-8 1-31 16,-7 6 28-16,-7 3-27 0,-12 3 10 0,-5 3-50 16,-5 0-44-16,-7 3-51 0,-6 0-85 0,-16 6-142 15,16-7-614-15,-16 7-724 0</inkml:trace>
  <inkml:trace contextRef="#ctx0" brushRef="#br0" timeOffset="50447.21">9490 10437 26 0,'0'0'625'16,"-17"-4"-172"-16,17 4-83 0,0 0-100 0,0 0-39 16,-24 0-34-16,24 0-12 0,0 0-20 0,-20 1-42 15,20-1-28-15,0 0 3 0,-18-2 5 0,18 2-40 16,0 0 42-16,-18-2-5 0,18 2-8 15,-14-5-5-15,14 5 3 0,-16-7 6 0,16 7-13 0,-20-14-5 16,9 7-7-16,0-2 1 0,-3-3-19 16,5 1 3-16,-8-4-12 0,-2-5-8 0,-2-4-16 0,-2-6 6 15,-6-7-25-15,0-3 16 0,-1-5-13 16,0-2-2-16,-1-3-1 0,-1-1-1 0,0-4-8 16,-1 1 2-16,-1-1 6 0,0-1 0 0,1 1 8 15,0 0-8-15,0 5 8 0,0 0-11 16,3 6 0-16,-1-1-2 0,2 4-22 15,-1 2 21-15,1 3 1 0,4 7 6 0,0 1 2 0,2 2-6 16,1 2 2-16,1 2-1 0,3 0-5 0,2 6 1 16,2 0 7-16,-1 2-2 0,1-1 2 0,0 1-1 15,2 1-1-15,2 1-48 0,1 2 57 16,1 0-51-16,8 10 57 0,-13-15-58 0,13 15 59 16,-10-11-48-16,10 11 58 0,0 0-7 0,-7-14-5 15,7 14-67-15,0 0 69 0,0 0-2 0,0 0-1 16,0 0-3-16,2-17 0 0,-2 17-2 0,0 0-2 15,0 0 0-15,0 0-50 0,16-6 57 0,-16 6-60 16,0 0 27-16,20-3-4 0,-20 3 54 0,19-5-54 16,-4 2 53-16,2-1-54 0,3-2 49 0,1 0-54 15,3-3 60-15,6 1-56 0,1-3 57 0,3-1-53 16,1 0 49-16,2-2-52 0,4-1 55 0,6-3-55 16,3-2 49-16,0-2-4 0,1 0 4 0,3-1-3 15,0-1 6-15,4 0-12 0,2-2 9 0,3-2-14 16,3 0-4-16,3 0 1 0,3-2 5 0,1 0-1 15,2-1 1-15,1-1-1 0,0 1 0 16,18-7 1-16,0-1 2 0,0 0-48 16,0 1 48-16,-16 8-49 0,17-7 65 0,-20 6-7 15,2 3-2-15,-3-1-6 0,1 2-1 0,-3 0-7 16,-1 2-1-16,0 1 3 0,-3 0 1 0,-1 1-5 16,-1 1 14-16,-3 0-18 0,-1 1 16 0,-4 1-16 15,-3 1 10-15,-3-2-13 0,-13 4 13 16,0 5-24-16,-5-3 26 0,-1 1-17 0,-3 2 19 15,-3 1-20-15,-5 0 16 0,-2 3-19 0,-1-1 16 16,-1 1-18-16,-3 4 22 0,-1-3-18 0,-14 7 18 0,19-8-18 16,-19 8 2-16,19-10 1 0,-19 10 2 0,15-7 0 15,-15 7 2-15,14-8-10 0,-14 8 1 16,14-10 13-16,-14 10-1 0,18-12-1 0,-18 12 0 16,19-12 0-16,-19 12-1 0,19-11-6 0,-8 4 3 15,1-1 4-15,-1 1 0 0,2 0-2 0,-2-1 3 16,0 1-3-16,3-1 1 0,-1-1-1 0,4 1 1 15,-4 0 0-15,4-1-10 0,-4 2 1 0,1 0-39 16,-1 1 60-16,-1 1-51 0,-12 5 57 0,22-10-55 16,-22 10 54-16,18-8-49 0,-18 8 68 0,13-7-49 15,-13 7 63-15,0 0-1 0,15-5-3 0,-15 5-8 16,0 0-8-16,0 0-5 0,13-6-16 16,-13 6-4-16,0 0 12 0,0 0-5 0,0 0-4 15,0 0 0-15,16-6-33 0,-16 6 34 16,0 0 1-16,0 0 1 0,0 0-6 0,0 0-1 15,0 0-1-15,13 9-1 0,-13-9 0 0,7 13 0 16,-7-13-1-16,11 20-12 0,-4-6 2 0,-1 2 8 16,3 0 6-16,1 4 34 0,-2-1-47 0,2 3 39 15,3 4-36-15,1 0 30 0,1 3-37 0,1 0 35 16,2 3-34-16,-2 0 30 0,4 1-33 0,5 7 1 16,-1 2 3-16,3 0 3 0,-2-1 6 0,2 1-5 15,0 2 24-15,0-2-39 0,3 1 50 0,0-1-41 16,0 0 39-16,1 1-5 0,1 0-10 0,1-5-1 15,-1 4-7-15,1-2 3 0,1 2 10 16,0-1-16-16,1-1-28 0,-1-2 35 0,0-1-34 0,0-2 38 16,-2-2-34-16,-6-6 36 0,1-2-34 15,-4-1 25-15,-1-2-34 0,-2-2 48 0,-4-4-33 16,-3-1 39-16,-1-3-44 0,-3-2 43 0,-9-10-28 16,13 16 49-16,-13-16-47 0,9 13 53 0,-9-13-49 15,0 0 49-15,0 0-7 0,-2 17-9 0,2-17-5 16,0 0-7-16,-12 9 2 15,12-9-11-15,0 0-36 0,-22 6 23 0,22-6 12 0,-22 1-4 16,22-1-3-16,-30 3-3 0,12-2 3 16,-4 2-2-16,-3 2 4 0,-2 0-7 0,-8 3-1 0,-3 1 0 15,-4 4 1-15,-10 3 5 0,-2 2-7 0,-3 2 0 16,-3 3-2-16,1 0 2 0,-4 2 0 16,2 0-1-16,1 0 19 0,3 0-35 0,-1 0 37 15,5-2-23-15,0 1 32 0,2 0-10 0,4 1-6 16,-2-3-39-16,2 0-11 0,1-1-50 0,-1 0-62 15,7-6-69-15,-8 3-114 0,6-6-46 0,-3-2-751 16,-15-1-877-16</inkml:trace>
  <inkml:trace contextRef="#ctx0" brushRef="#br0" timeOffset="57076.27">17147 2923 162 0,'0'0'664'0,"0"0"-173"15,-3-15-162-15,3 15-30 0,0 0-90 16,-9-14 1-16,9 14-73 0,-7-11 11 0,7 11-57 16,-11-8 11-16,11 8-63 0,-15-8 28 15,15 8-37-15,-17-4-12 0,17 4 7 0,-21-3 27 16,21 3-36-16,-23 2 24 0,23-2-31 0,-30 7 30 15,11 0-35-15,-1 2 28 0,-1 2-1 0,-1 4-10 16,-2 3-1-16,-1 3-2 0,-1 2-9 16,1 4-1-16,0 0 5 0,-5 12-1 0,1-3-1 0,1 1 0 15,6-5-2-15,1 1 0 0,3-2-25 16,2 0 23-16,3-2-24 0,3-3 30 0,3-3-1 16,5-4-1-16,2-19-3 0,3 32-7 0,5-18 1 15,0-2 8-15,3-1 2 0,3-4 2 0,0-1-1 16,5-5 5-16,-1-1 0 0,5-3-1 0,1-2 0 15,0-3-4-15,-2-2-2 0,4-1 5 0,-5 0 1 16,-2 1-1-16,-3-1 0 0,-3 4 4 0,0 0 16 16,-13 7 18-16,16-9 11 0,-16 9 2 0,13-6-2 15,-13 6-8-15,0 0-16 0,0 0-9 16,0 0-7-16,0 0-9 0,-11 25 0 0,-2-6-2 16,-7 6 5-16,-2 4-8 0,-2 1-5 0,-5 6 1 15,4-6-2-15,1-1 41 0,3 2-51 0,1-4 43 16,2 1-49-16,5-1 43 0,3-7-6 0,5 2-4 15,1-4-14-15,4 0-2 0,4-3 10 16,1 0-5-16,3-2-2 0,2-3-2 0,5-4-7 16,2-4-4-16,7-4 24 0,5-8-29 0,3-6-19 15,2-4-62-15,5-9 47 0,1-4-52 0,-2-1 9 16,-4 0 17-16,-1 2 6 0,-9 5 12 0,-2 4 16 16,-4 2 16-16,-3 6 8 0,-4 1 13 0,-2 4 6 15,-9 10 1-15,12-14 1 0,-12 14-2 0,0 0-2 16,0 0-3-16,0 0-2 0,0 0-1 0,0 0 0 15,0 0-5-15,0 0-1 0,-17 14 9 16,17-14 1-16,-11 24-2 0,11-24-1 0,-7 21 1 16,7-21-3-16,-8 23 3 0,8-23 7 0,-3 18-9 15,3-18 44-15,-2 15-53 0,2-15 48 0,0 0-51 16,-2 20 44-16,2-20-39 0,0 0 60 0,0 0-30 16,0 0 70-16,-2 18-28 0,2-18 28 15,0 0-48-15,0 0 25 0,0 0-45 0,0 0 31 16,-10-16-40-16,10 16 0 0,-5-17-5 0,5 17 0 15,-6-25-4-15,6 25-5 0,-1-25-7 0,1 25-1 16,6-30 7-16,-1 15-7 0,4-3 3 0,1 1-1 16,4 1-2-16,1 1-6 0,2 2-5 0,0-1-2 15,2 5-1-15,0 0-2 0,-3 4 2 16,0 2-2-16,-16 3 5 0,29 0 4 0,-13 3 2 16,2 6 1-16,-2 2 7 0,-2 5 6 0,-1 1 2 0,0 2 4 15,-3 3 3-15,-3 0 1 0,-1 3 1 16,-3 2 30-16,-1-1-40 0,-2 1 16 0,-2 0 5 15,0 0-21-15,-2-2-60 0,-1-3-104 0,2-6-100 16,3-16-157-16,-4 23-610 0,4-23-768 0</inkml:trace>
  <inkml:trace contextRef="#ctx0" brushRef="#br0" timeOffset="58075.97">17592 3294 1137 0,'0'0'607'0,"-11"-10"-141"15,11 10-85-15,0 0-92 0,-17-7-48 0,17 7-43 16,-19 3-29-16,19-3-25 0,-24 14-28 16,9-4-16-16,2 5-21 0,2 1-14 0,-1 1-12 0,3 5-10 15,2 0-6-15,2 3-6 0,1-1-6 16,4 1-6-16,3 1-2 0,1-2-2 0,3 0 34 16,2-2-46-16,3-3 38 0,1-2-49 0,1-3 42 15,4-4-49-15,1-2 40 0,-4-4-49 0,-15-4 49 16,33-2-49-16,-16-2 39 0,1-2-43 0,-3-2 49 15,-2 2-45-15,-1-2 46 0,-12 8-39 16,15-13 54-16,-15 13-24 0,10-9 41 16,-10 9-30-16,0 0 26 0,11-9-41 0,-11 9 19 0,0 0-40 15,0 0 7-15,0 0 31 0,0 0-35 16,0 0 32-16,11 12-39 0,-11-12 34 0,4 13-42 16,-4-13 37-16,10 18-35 0,-10-18 37 0,16 19-12 15,-16-19-2-15,19 13 9 0,-19-13-5 0,21 9-4 16,-21-9-38-16,23 3 49 0,-23-3-33 0,20-1 35 15,-20 1-34-15,21-7 39 0,-21 7-36 0,15-14 34 16,-15 14-34-16,9-18 4 0,-9 18 12 0,2-19-10 16,-2 19-1-16,-2-24-6 0,-4 10-15 15,-2 2-24-15,-2-1-19 0,-4 0-28 0,1 1-22 0,0 3-6 16,2 1-5-16,11 8 4 0,-18-12-3 0,18 12-6 16,0 0 6-16,-14-8 6 0,14 8-9 15,0 0 10-15,0 0 2 0,0 0 30 0,0 0 10 16,0 0 0-16,0 0 19 0,14 3 14 0,-14-3 25 15,0 0 36-15,20 3 55 0,-20-3 20 16,0 0 4-16,21 2 5 0,-21-2-11 0,0 0-17 16,18 2-4-16,-18-2-1 0,0 0-12 0,17 2-9 15,-17-2 7-15,0 0-4 0,16 5-4 0,-16-5-5 16,13 8-1-16,-13-8-3 0,12 10-10 0,-12-10 1 16,14 14-1-16,-14-14-7 0,12 17 0 0,-12-17 1 15,13 15-13-15,-13-15 4 0,11 11 9 0,-11-11-1 16,9 9 6-16,-9-9 4 0,0 0 14 0,12 8 11 15,-12-8 4-15,0 0-9 0,18-4-11 16,-18 4 6-16,21-18-4 0,-9 6 1 0,0-4 4 16,1 1-1-16,-3-2 5 0,-1 2 14 0,-1 0 16 15,-2 3 15-15,-6 12 1 0,8-22-4 0,-8 22-8 16,4-16-12-16,-4 16-10 0,0 0 4 0,6-18-19 16,-6 18-15-16,0 0-10 0,0 0-7 0,0 0-2 15,0 0 4-15,0 0-1 0,0 0-3 0,0 0-6 16,0 0-5-16,-3 20-15 0,3-20-6 15,1 21 5-15,-1-21 4 0,5 31 3 16,-1-16 5-16,2-1-4 0,1-2-12 0,0-1-9 0,-7-11-10 16,14 16-5-16,-14-16 8 0,13 7 4 15,-13-7 4-15,0 0 6 0,24-6 3 0,-24 6 5 16,18-10 6-16,-18 10 2 0,14-15-3 0,-14 15 8 0,9-10 19 16,-9 10 5-16,0 0-1 0,10-11-3 15,-10 11-7-15,0 0-6 0,0 0 3 0,0 0-2 16,0 0 0-16,0 0-2 0,9 9-16 0,-9-9-12 15,3 14-1-15,-3-14 4 0,8 19 1 0,0-7 7 16,0 0 11-16,0-2 0 0,-8-10 3 0,16 15 1 16,-16-15 1-16,14 10 42 0,-14-10 84 0,0 0-13 15,16 4 47-15,-16-4-16 0,0 0 15 0,0 0 10 16,0 0-38-16,2-20 30 0,-2 20-44 0,-11-21 9 16,4 9-21-16,-1-1-14 0,0 1-10 15,-1-2-19-15,0-1-15 0,3 2-30 0,2-1-43 16,4 14-64-16,-1-26-46 0,6 9-38 0,4-2-37 15,7-2-31-15,3 0-63 0,6 0-22 16,4 1-69-16,-1-2-629 0,7 2-769 0</inkml:trace>
  <inkml:trace contextRef="#ctx0" brushRef="#br0" timeOffset="58811.17">18789 3271 719 0,'0'0'513'0,"6"-12"-99"0,-6 12-131 15,0 0 35-15,4-18-23 0,-4 18-51 0,0 0-29 16,-2-18-39-16,2 18-33 0,-10-9-29 0,10 9-22 15,-18-4-19-15,18 4-14 0,-25 3-11 16,6 1-9-16,-2 5-13 0,2 0-5 0,-1 2 2 0,-2 6-3 16,4 4-5-16,0-3-5 0,5 1-1 0,1-1-5 15,4 2-4-15,1-3-1 0,4-2-13 16,3-15-11-16,0 25-8 0,0-25 4 0,8 21 6 16,-8-21-3-16,16 14 11 0,-16-14 4 0,20 8 6 15,-20-8 1-15,20 1 2 0,-20-1 2 0,19-1 17 16,-19 1 15-16,17-3 8 0,-17 3-3 0,0 0 0 15,19-4-2-15,-19 4-5 0,0 0-6 0,0 0-6 16,0 0-14-16,18 0 1 0,-18 0-2 0,0 0-1 16,7 14-9-16,-7-14-31 0,4 18-28 0,-4-18-20 15,6 21 19-15,0-6-9 0,1 3 39 0,1-3 10 16,4 0 4-16,0-3 44 16,4-3-85-16,-1-3-10 0,3-5-2 0,5-3-12 15,7-7 15-15,1-5-23 0,1-4-19 0,0-4-37 16,2-8-11-16,-6 0-11 0,-5 2 8 0,-2-2 54 15,-1-2 50-15,-4 2 69 0,-2-1 88 0,-6 5 19 16,-3 3 2-16,-2 4 25 0,-3 19-4 0,-1-27 13 16,-2 12-9-16,3 15-17 0,-11-21-16 0,11 21-17 15,-17-13-16-15,17 13-15 0,-19-5-12 0,19 5-9 16,-22 6-15-16,9 2 3 0,0 3-7 0,-1 6 0 16,1 2-3-16,2 6-4 0,1 5-7 15,2 2-2-15,3 0 4 0,2 2-1 16,2-5-1-16,4 8-1 0,2-4 0 0,3 0 0 0,5-2 48 15,0-1-66-15,3-1 60 0,-1-4-58 0,-2-6 50 16,-1-3-62-16,-2-1 53 0,-1-3-50 0,-9-12 55 0,11 19-55 16,-11-19 56-16,8 12-56 0,-8-12 55 15,0 0-59-15,0 0 56 0,-1 17-62 16,1-17 59-16,-12 9-53 0,12-9 60 0,-25 10-59 16,9-7 49-16,-4 4-52 0,-2-1 50 0,-1-1-47 15,1 1 53-15,-2-2-6 0,2 0-6 0,4-1-8 16,0 0-59-16,18-3-99 0,-31 2-90 0,31-2-140 15,-22-1-551-15,22 1-591 0</inkml:trace>
  <inkml:trace contextRef="#ctx0" brushRef="#br0" timeOffset="59196.18">19185 3538 219 0,'20'-3'711'0,"-20"3"-210"15,0 0-130-15,0 0-64 0,0 0-59 16,0 0-30-16,0 0-50 0,17 1-24 0,-17-1-13 16,0 0-12-16,0 0-10 0,0 0-14 15,0 0-10-15,0 0-13 0,0 0 4 0,15-4 2 0,-15 4-8 16,10-9-9-16,-10 9-12 0,16-17-9 0,-1 5-6 16,-2-2-14-16,2-2 6 0,0 0-10 0,0 0-3 15,-1 0-1-15,-2 2-2 16,-3 3 29-16,-9 11 20 0,14-18 5 0,-14 18-4 0,8-13-7 15,-8 13-11-15,0 0-12 0,0 0-7 0,0 0-6 16,-7-15-4-16,7 15-1 0,-13 6-4 0,13-6-5 16,-21 13-1-16,10-3 2 0,-1 3 1 0,-1 0-3 15,2 1 0-15,2 0 0 0,0 0-1 0,2 0-2 16,2 0 1-16,0 1 45 0,3 2-54 0,2-17-1 16,1 32 6-16,2-14 34 0,1 1-28 0,2 1 30 15,2-2-34-15,3 0 38 0,0-3-10 0,3 0-3 16,2-4-4-16,3-1 2 0,1-3-40 0,3-3-72 15,2-5-105-15,6-8-156 0,0 0-815 16,2-9-914-16</inkml:trace>
  <inkml:trace contextRef="#ctx0" brushRef="#br0" timeOffset="59960.67">20338 3498 793 0,'0'0'507'0,"-18"-6"-137"15,18 6-87-15,-16-3-49 0,16 3-53 0,0 0-39 16,-19 3-28-16,19-3-27 0,0 0-17 0,-14 8-12 16,14-8-4-16,0 0-9 0,0 0 0 0,0 0 3 15,0 0 8-15,11 11 17 0,-11-11-2 16,20-7 2-16,-4 1 6 0,1-4-6 0,1-1 5 15,-2-2 3-15,0 1 9 0,-1-2 5 0,-1 2 8 16,-4 2 14-16,-1-1 1 0,-9 11-8 0,13-17-15 16,-13 17-15-16,4-15-13 0,-4 15-19 0,0 0-8 15,-4-14-12-15,4 14-11 0,-15-7-5 16,15 7 18-16,-21 5-24 0,5 1-11 0,-1 4 1 16,-2 2 2-16,-1 5 9 0,1 2-10 0,3 2-4 15,2 1-6-15,4 0-15 0,3 1 18 0,2-2-61 16,4-1 37-16,5 1-57 0,1 0 43 15,6-3-42-15,2-2 51 0,4-3-51 0,2-1 59 16,3-4-45-16,3-4 65 0,2-3-45 0,0-1 59 16,1-3-47-16,6-5 57 0,0-3-56 0,-2-4 11 15,0-3 5-15,0-3 0 0,-2-4-1 0,-2-1-8 16,-2-2 7-16,-3-2 10 0,-3 2 5 0,-4 0 9 16,-4 1 29-16,-4 7 12 0,-3-1 5 0,-2 5-7 15,-3 16 4-15,-1-27-4 0,1 27-1 0,-8-23-2 16,0 13 0-16,-2 1-3 0,10 9-3 15,-21-10-2-15,21 10-3 0,-26-5-2 16,26 5-6-16,-27 2 0 0,14 4-4 0,0 0-3 0,1 2 0 16,1 4 1-16,4 1-1 0,1 1-1 0,2 2 1 15,4-16-3-15,0 31 0 0,5-12 0 16,3 0-1-16,3-2-3 0,2-1 3 0,3-1-1 16,0 0-1-16,0-2 0 0,1 2 0 0,0 0-2 15,0-1 3-15,-1 0 4 0,-1-1-4 0,-1 2 2 16,-1-3 44-16,-2-1-53 0,-1-1 44 0,-2 1-62 15,0-1 36-15,-8-10-106 0,12 17-11 0,-12-17-112 16,9 10-11-16,-9-10-89 0,0 0-116 0,0 0-401 16,18 2-411-16</inkml:trace>
  <inkml:trace contextRef="#ctx0" brushRef="#br0" timeOffset="60471.67">21093 3313 1025 0,'0'-18'596'16,"0"18"-131"-16,0 0-71 0,-5-18-93 0,5 18-64 15,0 0-47-15,0 0-37 0,-14-6-35 0,14 6-20 16,-13 13-14-16,5-2-12 0,-2 5-13 0,2 2-10 16,0 3-7-16,3 0-9 0,-1 2-5 0,3 0-5 15,2 1-3-15,1-2-1 0,2 2 4 0,1-2 43 16,2-4-27-16,2 0 15 0,0-4-48 0,3-4 60 16,3-3-37-16,-13-7 18 0,34-5-28 0,-6-7 31 15,2-9-48-15,6-7-12 0,-1-7 23 0,-2-3-34 16,-3-4 3-16,-3-2-1 0,-2-4 2 0,-3-1 10 15,-4-1-3-15,-3 2 3 0,-4 9 2 16,-4 2 2-16,-1 3 22 0,-2 8 13 0,-2 2 24 16,-1 7-11-16,-1 17 18 0,-1-27-36 15,1 27 8-15,-2-17-32 0,2 17 15 0,0 0-16 16,0 0 11-16,-23 3-15 0,10 11 0 0,1 4 2 16,-3 7 27-16,2 7-28 0,0 5-3 0,0 5 0 15,0 9 2-15,0 2 49 0,5-11-54 0,1 0 3 16,3-2 24-16,2-5-23 0,1-8 25 0,2-2-25 15,1-1 25-15,0-6-13 0,1-4 15 0,-3-14-4 16,3 24 33-16,-3-24 48 0,3 16 15 0,-3-16 68 16,0 0-28-16,0 0 6 0,0 0-56 0,0 0 5 15,14-5-21-15,-14 5-16 0,8-19-17 16,-8 19-14-16,11-17-17 0,-11 17-11 0,13-17-6 16,-13 17-1-16,14-14-4 0,-14 14-8 0,19-11-9 15,-19 11-12-15,23-5-5 0,-23 5-9 0,28 2-7 16,-10 2-6-16,1 2-7 0,-1 1-4 15,0 4 1-15,-1-2-11 0,-3 4-13 0,-2-1-2 16,-4 8 28-16,-2 2-5 0,-4 0-35 0,-4-3-123 16,-3 1-43-16,-1 1-145 0,-6-3-869 0,2-1-1019 15</inkml:trace>
  <inkml:trace contextRef="#ctx0" brushRef="#br0" timeOffset="62400.36">22279 3319 390 0,'0'0'726'0,"-1"-19"-190"0,1 19-129 0,0 0-76 0,-6-12-67 15,6 12-66-15,0 0-38 0,0 0-36 0,0 0-16 16,-22 6-23-16,13 2-15 0,-2 7-14 0,-2 2-9 16,2 0-10-16,0 2-13 15,1 3 2-15,2-1-4 0,2 0-6 16,1-1-7-16,3-1 4 0,2-19-5 0,3 31 1 0,1-16 0 15,3 0 0-15,1-5-6 0,3-1 12 0,0-1 9 16,-11-8 17-16,24 6 18 0,-24-6 9 0,23-1 7 16,-23 1 9-16,23-12 1 0,-12 4 2 0,-3-3-11 15,-3-3-9-15,-1 2-18 0,-4 12-11 0,-2-34-10 16,-4 11-5-16,-3 2-5 0,-6-4-9 0,-2 3-8 16,-2-2-8-16,-2 5-25 0,-1 1-15 0,3 5-17 15,1 1-2-15,3 2-18 0,3 1-57 0,12 9-91 16,-15-10 20-16,15 10 19 0,0 0-2 0,5-15-2 15,8 7-36-15,4-3-98 0,9-3-24 16,5-2 19-16,1 0 65 0,1 0 68 16,0 0 263-16,0 0 199 0,-4 2 5 0,-7 6 12 15,-3-2 32-15,-5 3-3 0,0 1-9 0,-14 6-12 16,17-7-16-16,-17 7-4 0,0 0-18 0,19-7 7 16,-19 7-47-16,0 0-11 0,0 0-50 0,0 0-3 15,15-3-55-15,-15 3 6 0,0 0-44 0,0 0 17 16,0 24-14-16,0-24-5 0,-1 33-12 0,2-8-6 15,1 2-5-15,3 6-8 0,3 3-2 0,1 1-2 16,1-1-2-16,3 1-6 0,-1-1-2 0,1 0-26 16,0 1 34-16,-1-3-30 0,2-1-2 0,-1-1 0 15,1-6-54-15,-5-6-45 0,1-3-33 16,-1-4-23-16,-9-13-63 0,14 12 7 16,-14-12-94-16,0 0 3 0,23-11-77 0,-14-6-164 15,-1-4-302-15,0-9-470 0</inkml:trace>
  <inkml:trace contextRef="#ctx0" brushRef="#br0" timeOffset="63232.37">22509 3078 381 0,'-14'-7'661'0,"14"7"-173"0,-19-9-121 0,19 9-99 15,-15-8-45-15,15 8-34 0,0 0-46 0,0 0 1 16,0 0-7-16,0 0 1 0,0 0-15 0,0 0-7 16,18 2-6-16,1 0-12 0,5 0-13 0,3 1-13 15,1-2-12-15,1 1 38 0,0-1-61 16,-1 1 40-16,-1-2-56 0,-3 1 43 15,-5 0-54-15,-1 2 32 0,-1 0-40 16,-17-3 49-16,24 8-45 0,-12-1 47 0,-1 1-41 0,-3 2 3 16,-2 1-2-16,-1 5 3 0,-5-16-3 0,6 29-1 15,-5-13-1-15,0 2-5 0,-2 1 2 0,0-1-2 16,0-1 3-16,1-17-4 0,-1 28-2 0,1-28-1 16,-3 22-1-16,3-22 2 0,0 0 4 0,-1 22 4 15,1-22 15-15,0 0 31 0,0 0 39 0,-1 18 27 16,1-18 13-16,0 0 53 0,0 0-47 0,0 0-23 15,0 0-21-15,0 0-13 0,0 0-17 0,0 0-12 16,0 0-17-16,0 0-10 0,-2-17-14 16,2 17-4-16,0 0-5 0,10-8-13 0,-10 8-20 15,14-6-44-15,-14 6 19 0,24-1-31 16,-24 1 3-16,35 2-9 0,-12 3-10 0,2-3 3 16,0 4 18-16,0 1 9 0,5 1 13 0,-1 2 10 15,-1 1 11-15,0-1 7 0,-5 1 6 0,-3-4 11 16,1 0-4-16,-7-1 2 0,0 0 6 0,-14-6 6 15,20 8 8-15,-20-8 14 0,0 0 12 0,17 8-7 16,-17-8 20-16,0 0-30 0,0 0-5 0,0 0 0 16,0 0-3-16,0 0-2 0,0 0 0 0,13 5-3 15,-13-5 1-15,0 0-4 0,0 0-1 0,0 0-2 16,0 0 5-16,0 0-11 0,0 0 2 16,0 0 4-16,17-6 4 0,-17 6 1 0,16-11-3 15,-6 3 1-15,1-2 2 0,2-1 1 16,-1-3 1-16,2 2 33 0,-1-3-19 0,-2 1 22 15,-1 3 4-15,-3 1 56 0,0-3 10 0,-7 13-6 16,9-19 4-16,-9 19-3 0,6-17-12 16,-6 17-14-16,0 0-11 0,1-22-13 0,-1 22-7 0,-4-15-9 15,4 15-10-15,-10-10-7 0,10 10-10 0,0 0-6 16,-16-4-4-16,16 4-2 0,-18 10 0 0,7-2 3 16,-1 9-3-16,2-1-8 0,1 4-20 15,0 3-8-15,3 1-36 0,1 0-32 0,3-1-17 16,2-2-7-16,1 0 8 0,2 0 9 0,3-1 14 15,2 0-6-15,1-3 10 0,0-1 14 0,0-3 20 16,2-2 10-16,-1-2 11 0,-10-9 6 0,19 14 40 16,-19-14-31-16,17 10 16 0,-17-10-6 15,14 9-3-15,-14-9 7 0,0 0 7 0,14 8 26 16,-14-8 28-16,0 0 17 0,0 0 50 0,12 8-5 16,-12-8 45-16,0 0-24 0,0 0-18 0,0 0-8 15,0 0 12-15,0 0 6 0,7-10 0 16,-7 10-20-16,0 0-23 0,2-20-21 0,-2 20-14 0,3-23-6 15,2 8-17-15,1-4-6 0,4-1-7 16,3-5-11-16,2 0-32 0,2-1-54 0,2-1-68 16,2-1-90-16,3 1-66 0,0 2-78 0,3 0-47 15,0 0-133-15,-3 7-664 0,-4 0-970 0</inkml:trace>
  <inkml:trace contextRef="#ctx0" brushRef="#br0" timeOffset="64199.64">24837 2348 938 0,'-2'-16'595'0,"-2"1"-162"0,4 15-83 0,-7-22-67 16,7 22-78-16,-9-16-46 0,9 16-33 15,-12-9-27-15,12 9-15 0,0 0-4 0,-26 9-31 16,8 4 7-16,-3 8-27 0,1 4-5 0,-3 6-4 16,-2 13-7-16,-1 6 1 0,-1 8 5 0,1 6 3 15,1 4 12-15,2 5 21 0,-1 3 11 0,2 4-14 16,5 4-9-16,0 3-16 0,4 1 1 0,4-1 5 16,2 1 14-16,5-4 3 0,4-2 37 0,5-4-8 15,3-2-14-15,2-3-11 0,6-4-13 0,2-2-45 16,3-3 25-16,3-7-20 0,1-6-122 0,2-4-22 15,2-8-101-15,-5-10-42 0,0-10-213 16,-4-6-402-16,-1-7-536 0</inkml:trace>
  <inkml:trace contextRef="#ctx0" brushRef="#br0" timeOffset="64800.82">25003 3438 538 0,'0'0'601'15,"0"0"-117"-15,2-22-141 0,-2 22-42 0,0 0-90 16,0 0-26-16,1-18-64 0,-1 18 7 0,0 0-49 15,0 0 17-15,0 0-41 0,0 0 18 0,0 0-24 16,2 26 9-16,-3-6-28 0,1 7 17 0,-2 11 30 16,0-1 6-16,-1 6-8 0,0 0 33 0,-3 1-22 15,2-3-58-15,2-1 42 0,-3-3-63 0,3-2 44 16,0-7-55-16,0-1 51 0,0-2-59 16,0-4 53-16,-1-5-58 0,3-16 54 15,-4 24-59-15,4-24 55 0,0 0-78 0,-7 17 19 16,7-17-64-16,0 0 48 0,-7-14-56 0,7 14 63 15,-4-37-54-15,4 10 77 0,-2-12-49 0,4-3 6 16,-2-7-14-16,4-10 28 0,1-2-16 0,1 0 46 16,0 2-29-16,0 13 46 0,-1 1-1 0,1 4 16 15,-1 3 0-15,2 4-3 0,-1 3-11 0,0 7 3 16,1 3 1-16,3 0-5 0,1 3 2 0,0 1-3 16,2 3-3-16,3 2 1 0,1 2-1 0,1 3-9 15,1 3 3-15,-1 2 12 0,2 3-2 0,3 4 1 16,-3 2 1-16,-2 3-6 15,1 4 9-15,-4 0 1 0,-1 4-5 0,-2 1-6 16,-3 1-14-16,-4 0 28 0,-2 1-22 0,-4-1 22 16,-4 3-23-16,-1 0 27 0,-8 2-17 0,-4-1 17 15,-3 0-18-15,-4-2 32 0,-5 0 1 0,-1-2-2 16,-2-1-7-16,-1-2-10 0,2-2-1 0,3-2 4 16,5-4-4-16,5 0-12 0,4-5-47 0,15-4-27 15,-15 6-20-15,15-6-17 0,0 0-16 0,0 0-51 16,19-10-57-16,-3-1-190 0,3 3-302 0,3-1-251 15</inkml:trace>
  <inkml:trace contextRef="#ctx0" brushRef="#br0" timeOffset="65661.83">25250 3520 441 0,'24'3'555'0,"-24"-3"-96"0,16 3-80 0,-16-3-68 16,0 0-50-16,19 6-53 0,-19-6-57 0,0 0-26 16,13 7-26-16,-13-7-13 0,0 0-12 15,14 7-4-15,-14-7-6 0,0 0 25 0,15 5 5 16,-15-5 4-16,0 0-6 0,21-3-8 0,-21 3-14 15,18-10-8-15,-5 2-7 0,1-2-8 0,0-3-8 16,-1 1 6-16,-1-1 15 0,-2 1 71 16,-1 2-50-16,-3-2 22 0,-6 12 2 0,12-19-3 15,-12 19-13-15,7-18-11 0,-7 18-10 0,0 0-14 16,2-22-10-16,-2 22-10 0,0 0-19 0,-7-16 11 16,7 16-20-16,0 0-4 0,-15-7-2 15,15 7-1-15,-16 5 0 0,4 3-1 0,-1 4 0 16,0 2-1-16,1 4 8 0,1 1-25 0,2 3-17 15,-3 5-11-15,6-4-11 0,2 1 1 0,-1-1 7 16,4 0 37-16,2 2-27 0,4 0 28 0,0-2-3 16,3-1 13-16,6 2 7 0,-3-6-1 0,5-1 37 15,0-4-49-15,4-4-3 0,0-2-16 16,4-4-55-16,-1-3-106 0,2-4 39 0,2-2-64 16,2-5-28-16,1 0 4 0,-5-4-8 0,1 1-25 15,-4-3-37-15,-5 3 30 0,0 2 37 0,-4-2 111 16,-3 5 157-16,-10 9 91 0,13-14-31 0,-13 14 59 15,0 0-62-15,11-12 48 0,-11 12-45 16,0 0 28-16,0 0-36 0,0 0 4 0,5-15-19 16,-5 15 32-16,0 0-3 0,0 0 13 0,0 0-19 15,4-15-9-15,-4 15-17 0,0 0 2 0,11-21-14 16,-11 21 7-16,12-24-13 0,-5 8 9 16,1-1 4-16,1 0 12 0,-2 1 16 0,0-1-6 15,-1 2 16-15,-1 0-18 0,-1 2 21 0,-4 13-26 16,4-25-2-16,-4 25-7 0,1-21 4 0,-1 21-18 15,-1-18-9-15,1 18-8 0,-8-17-8 16,8 17-8-16,-14-8-6 0,14 8-4 0,-20 0 0 0,5 3 5 16,-3 5-7-16,-1 3-4 0,4 3 0 0,-6 5 0 15,6 3-2-15,-1 1-7 0,3 1-13 16,6-2-3-16,0 1 6 0,2 1-2 0,5 1 0 16,0-1 9-16,2 0 21 0,3-1-22 0,3-1 22 15,2-1-21-15,1-4 23 0,6-4-10 16,3 0-11-16,0-5-34 0,4-2 38 0,1-3-52 15,1-4-4-15,0-1-10 0,-1-4-16 0,-1-2 5 16,1 0 9-16,-7-1 21 0,2-2 11 0,-2 1 7 16,-7 3 11-16,0-1 13 0,-11 8 12 0,16-10 33 15,-16 10-38-15,11-7 4 0,-11 7-5 0,0 0 5 16,0 0-7-16,0 0 10 0,14 6-1 0,-14-6-1 16,0 0 1-16,0 16 0 0,0-16-6 15,0 0 3-15,3 19 4 0,-3-19 6 0,0 0 2 16,0 0 20-16,1 20 44 0,-1-20 59 15,0 0 68-15,0 0 85 0,0 0-35 0,0 0 8 16,0 0-56-16,0 0 38 0,0 0-52 0,-16-8 33 16,6-2-78-16,1-2 12 0,-1-2-77 0,1-3 19 15,3-4-50-15,4-3-57 0,4-3-45 0,4-6-31 16,3 1-10-16,7 0-61 0,3-2-2 0,2 1-94 16,9-2-33-16,4 2-24 0,-3 8-24 0,-2 2-39 15,3 4-47-15,-1 2-249 0,-4 0-353 0,-2 3-757 16</inkml:trace>
  <inkml:trace contextRef="#ctx0" brushRef="#br0" timeOffset="66713.06">26486 3598 460 0,'0'0'516'0,"0"0"-47"16,0 0-170-16,0 0 14 0,0 0-69 0,0 0 17 16,0 0-71-16,0 0-1 0,0 0-39 0,0 0-5 15,16 4-37-15,-16-4-12 0,17 0-22 0,-17 0 0 16,27 2-28-16,-27-2 0 0,36 1-17 0,-13-1 5 15,4-1-28-15,0-1-45 0,2 1-111 16,1-4 3-16,7 3-71 0,1-4-167 0,0 0-445 16,4-1-404-16</inkml:trace>
  <inkml:trace contextRef="#ctx0" brushRef="#br0" timeOffset="67268.07">27606 3427 407 0,'-6'-18'369'16,"6"18"-14"-16,0 0-55 0,2-21-70 0,-2 21-40 16,4-19-16-16,-4 19 40 0,6-21-59 15,-6 21 26-15,4-21 0 0,-4 21-1 0,-2-18 3 16,2 18 3-16,-2-18-19 0,2 18-20 0,-10-17-13 15,10 17-18-15,-16-13-18 0,2 8-18 0,-3 1-14 16,-1 4-12-16,-5 3-4 0,-1 3-15 0,-5 4-8 16,-1 4-2-16,-1 2-8 0,2 3-3 0,2 2-3 15,2 1-4-15,2 2 9 0,4-1-14 16,4 1 2-16,5-5-6 0,3-1-1 16,5-1-12-16,2-17-8 0,2 24 1 0,-2-24-2 15,11 16 4-15,-11-16 3 0,19 10 7 0,-19-10 5 16,21 0-1-16,-21 0 5 0,27-9 17 0,-13 3 19 15,-1-3 29-15,3-1 0 0,-2-2 4 0,-1-1-1 16,-1 2-6-16,-2 0-12 0,-1 2-10 0,-9 9-9 16,16-16-12-16,-16 16 2 0,15-13-17 0,-15 13-3 15,17-7-4-15,-17 7-8 0,22 1-8 0,-9 4-8 16,4 4-13-16,0 6-17 0,4 6-9 16,-3 7 14-16,0 4 60 0,-2 4-49 0,-3 1 10 15,5 12 1-15,-5-6 17 0,-2-3-7 0,1 1 3 16,-4-1 4-16,-3-3 2 0,-1-1 9 15,-4-6 12-15,-4-3 17 0,-2 3 25 0,-8-3 20 16,-6-3 49-16,-3-2-15 0,-4-4-8 0,-5-3-15 0,-1-4-31 16,-3-5 4-16,7-2-36 0,0-7-94 15,-3-4-80-15,5-8-72 0,8-3-25 0,4-7 43 16,9-7-34-16,8-3-4 0,7-6-132 0,9-11-551 16,5 0-591-16</inkml:trace>
  <inkml:trace contextRef="#ctx0" brushRef="#br0" timeOffset="67732.07">27753 3438 655 0,'0'0'471'0,"0"0"-96"0,20 1-99 0,-20-1-46 0,9 9-33 16,-9-9-35-16,10 19 23 0,-10-19-11 0,4 19-14 15,-4-19-20-15,4 23-23 0,-4-23-18 0,3 18-7 16,-3-18-7-16,0 0 10 0,3 21 13 16,-3-21 30-16,0 0 41 0,0 0 24 15,2 16 76-15,-2-16-45 0,0 0-15 0,0 0-58 16,0 0 15-16,0 0-41 0,0 0 8 0,-4-23-45 15,4 23 4-15,-4-25-15 0,2 9-26 0,0 0-15 16,4-2-11-16,-2 0-7 0,5-3-11 0,-2 4-11 16,4 1-46-16,-1-1 2 0,6 3-58 0,-3 1 12 15,2 2-31-15,1 2-6 0,1 2-31 0,1 3 25 16,-14 4-7-16,24-6 12 0,-24 6 7 16,27 0 9-16,-27 0 7 0,32 4 0 0,-17 0 12 15,-15-4 19-15,25 7 10 0,-25-7 10 0,20 7 9 16,-20-7 10-16,17 7 12 0,-17-7 4 15,13 9 11-15,-13-9 6 0,6 12-2 0,-6-12 3 16,5 16-2-16,-5-16 3 0,-3 23 5 0,3-23-5 16,-4 25 1-16,2-10 2 0,-3 0 1 0,5-15-3 15,-4 25-1-15,4-25-1 0,-6 22 1 0,6-22 5 16,-1 19-10-16,1-19 9 0,0 0 8 0,3 22 20 16,-3-22 15-16,0 0 35 0,14 12-15 0,-14-12 33 15,0 0-51-15,27-4 34 0,-13-3-49 0,-2 0 25 16,1-5-41-16,1-2 26 0,-5-4-41 15,-1-2 9-15,-1-3-46 0,-4 1-13 16,-3-1-37-16,-3 0-35 0,-6 1-36 0,1 2-13 16,-3-2 20-16,-1 6 22 0,2 3-31 0,0 4-127 15,10 9-87-15,-16-13-609 0,16 13-673 0</inkml:trace>
  <inkml:trace contextRef="#ctx0" brushRef="#br0" timeOffset="68264.35">28206 3371 422 0,'0'0'529'0,"0"0"-92"16,0 0-56-16,0 0-26 0,0 0-6 0,16 2-50 15,-16-2-39-15,0 0-40 0,0 0-34 16,0 0-35-16,0 0-28 0,0 0-21 0,0 0-23 0,0 0-16 16,2 18-9-16,-2-18-12 0,0 19-8 15,0-19-7-15,3 28-6 0,-1-12 1 0,2 1-8 0,0 4-2 16,1 0 0-16,2-2 9 0,1 1 1 15,0-2 2-15,2-1 13 0,1-2 2 16,3-4 38-16,2-1-13 0,0-4 40 0,-1-3-40 16,-15-3 21-16,37-5-44 0,-15-1 39 0,-2-2-57 15,-1-4 50-15,-2-4-54 0,-1-1 46 0,-1-5-51 16,-4 2 30-16,-3-4-6 0,0 3 8 0,-3 0 16 16,-1 0 13-16,-1 5 9 0,-3 16-2 0,5-24-18 15,-5 24-19-15,4-17-1 0,-4 17-30 0,0 0-22 16,1-16-4-16,-1 16 3 0,0 0 2 0,0 0 2 15,0 0-3-15,-3 14-6 0,3-14-26 16,-4 26-2-16,1-11-13 0,1 5-40 0,1 3 45 16,-1 1-18-16,2 2 49 0,-2 1-52 15,4-4 3-15,-1 1-84 0,1-6-80 0,3-1-28 16,-1-3-59-16,3-3 67 0,-7-11-38 0,15 11-55 16,-15-11-164-16,22-5-297 0,-7-1-356 0</inkml:trace>
  <inkml:trace contextRef="#ctx0" brushRef="#br0" timeOffset="68688.31">28708 3529 478 0,'0'0'581'0,"0"0"-164"0,0 0-103 0,0 0-66 0,0 0-45 16,-1 22-41-16,-3-6 12 0,-1 5-59 15,-1 1 14-15,3 0-51 0,-2 0 6 16,4 1-7-16,-2-4 14 0,5 1 11 0,-1-2-18 16,0-1-23-16,1-2-5 0,-2-15-8 0,6 23-14 15,-6-23 7-15,4 18 16 0,-4-18 2 0,0 0-5 16,7 11-22-16,-7-11 1 0,0 0 1 0,11-5-9 15,-11 5-6-15,13-17-3 0,-6 5 23 0,1-6-35 16,1-2-11-16,-1-1 3 0,0-3 6 0,1-4 14 16,1-1 8-16,-2-1 15 0,0 1 1 0,0-2 2 15,0 2 0-15,1 0-2 16,-5 6 0-16,2 1-9 0,-2 0 0 0,2 3 0 16,-4 3-10-16,2 0-8 0,-4 16 0 0,6-24-5 15,-6 24 4-15,9-24-11 0,0 14-2 0,-1-1 0 16,2 1 3-16,2 0-4 0,2 0 0 0,2 1-1 15,-1 1-1-15,2 1 3 0,-3 2-12 0,2 1 0 16,-16 4 2-16,23-5-2 0,-23 5 1 0,20-2 0 16,-20 2 4-16,16 5 8 0,-16-5-4 0,11 10 7 15,-11-10 8-15,5 17-4 0,-5-17-3 0,-5 25 4 16,0-8 1-16,-5 1 2 0,-2 1 14 16,-6 2-5-16,-2 2 8 0,-2-4 5 0,-3 2-7 15,-2-3-4-15,2 0-3 0,-1 0-6 0,2-4-1 16,4-3-44-16,3-1-73 0,3-4-88 0,14-6-118 15,-18 8-34-15,18-8-677 0,0 0-761 0</inkml:trace>
  <inkml:trace contextRef="#ctx0" brushRef="#br0" timeOffset="69019.31">29328 3192 229 0,'0'0'722'0,"0"0"-169"0,16-8-103 0,-16 8-32 0,0 0-30 16,9-8-43-16,-9 8-28 0,0 0-37 0,0 0-38 16,0 0-49-16,-3-18 9 0,3 18-61 0,-12-7 17 15,12 7-73-15,-18-5 37 0,18 5-76 0,-20 0 22 16,20 0-46-16,-22 8 27 0,8 0-42 16,0 3 30-16,1 4-39 0,2-1 33 0,2 4-4 15,0 0-27-15,5 3-19 0,2-1-14 16,3 1 7-16,1 3 6 0,5 0 2 0,3 5 15 15,3-2-8-15,3 1 4 0,2-3-25 0,1-3 32 16,2 1-26-16,-3-2 30 0,-3-5-24 16,-2-2 27-16,0 0-16 0,-4-4 25 0,-9-10-24 0,12 17 41 15,-12-17-37-15,0 0 32 0,-9 24-33 0,-3-15 30 16,-7 0-36-16,-3-3-86 0,-5-2-133 0,2-2-189 16,-3-5-240-16,2-1-373 0,5-5-776 15</inkml:trace>
  <inkml:trace contextRef="#ctx0" brushRef="#br0" timeOffset="69499.83">29434 2189 638 0,'0'0'497'0,"-5"-18"-78"0,5 18-111 0,0 0-61 16,-6-19-52-16,6 19-40 0,0 0-34 0,0 0-30 15,0 0-11-15,0 0 2 0,0 0-11 16,0 0 14-16,11 11 4 0,-1 6 2 0,1 3-16 16,5 7 21-16,3 6 11 0,5 10 18 15,3 6-16-15,4 7-13 0,3 5-21 0,5 4-30 16,10 15 10-16,4 0-27 0,2-3-1 0,2-2-2 16,-2 0-6-16,-9-13-2 0,-3-1 1 0,-1 0 15 15,-3 1-20-15,-5-2 47 0,-4 0-22 0,-3-2 16 16,-6-2-10-16,-4-2 0 0,-6 0 0 0,-6-11-20 15,-8 1 29-15,-4-1-16 0,-10 9-3 0,-9-2 9 16,-7-2 2-16,-7-2 6 0,-5 0-1 0,-6-1-6 16,-2-2-10-16,-3 0-7 0,-2-2-20 15,2-3-62-15,-1-1-112 0,0-4-119 16,-3-3-113-16,7-4-249 0,2-8-312 0,11-7-644 0</inkml:trace>
  <inkml:trace contextRef="#ctx0" brushRef="#br0" timeOffset="82636.35">1209 8782 663 0,'-1'-17'508'0,"1"17"-96"0,0 0-140 0,-4-18 0 16,4 18-73-16,0 0 18 0,0 0-97 0,-4-16 41 15,4 16-69-15,0 0 33 0,0 0-66 16,0 0 42-16,0 0-65 0,-4-15 45 0,4 15-66 0,0 0 47 15,0 0-65-15,0 0 58 0,0 0-62 0,0 0 44 16,0 0 2-16,0 0-3 0,0 0-54 16,0 0 53-16,0 0-68 0,0 0 78 0,0 0-61 15,15 10 54-15,-15-10-56 0,10 17 57 16,-10-17-60-16,12 21 58 0,-7-9-59 0,1 4 57 16,2 1-63-16,1 2 62 0,-1 0-56 0,-1 2 51 15,5 6-50-15,-1 0 54 0,2 2-64 0,-1 2 65 16,0 3-48-16,3 1 58 0,-2 2-57 15,3 1 59-15,-1 11 0 0,4-2-5 0,-2-1-7 16,-3-7 4-16,1 0-13 0,-1-2-10 0,-1-1-4 16,1 1 4-16,-3-3-4 0,3 0-2 0,-3-5-53 0,0 0 61 15,1-2-58-15,-2-5 57 0,-1-2-48 0,-1-1 57 16,0-1-55-16,-1-1 56 0,-1-4-54 16,-1-1 55-16,-5-12-56 0,10 19 58 0,-10-19-62 15,6 12 65-15,-6-12-43 0,0 0 60 0,8 14-47 16,-8-14 65-16,0 0-43 0,0 0 59 0,7 12-27 15,-7-12 39-15,0 0-10 0,0 0-12 0,0 0-13 16,0 0-11-16,8-19-9 0,-6 2-11 0,2-6-4 16,-1-5-7-16,0-9 23 0,2-5-40 0,0-5 50 15,4-14-50-15,-2-2-8 0,0-4 1 16,-1-3 12-16,2 1-7 0,-3-1-1 0,1 2 6 16,-2 0-5-16,0 6 39 0,1 4-46 0,-2 9 42 15,1 5-45-15,0 1 1 0,-2 4 1 16,1 3 3-16,-1 7-5 0,0 1-2 0,0 3 3 15,0 1 9-15,0 4-7 0,0 2 4 0,0-1-2 16,-2 19-7-16,2-26-45 0,-2 26 34 0,3-26-47 16,-3 26 42-16,6-22-55 0,-6 22 50 0,4-15-54 15,-4 15 57-15,0 0-54 0,8-15 53 16,-8 15-81-16,0 0 21 0,0 0-98 16,0 0-24-16,13 5-180 0,-13-5-532 0,5 19-580 0</inkml:trace>
  <inkml:trace contextRef="#ctx0" brushRef="#br0" timeOffset="83011.8">2080 9382 965 0,'0'0'603'0,"-6"-14"-201"15,6 14-3-15,0 0-134 0,-5-17-20 0,5 17-93 16,0 0 19-16,0 0-85 0,0 0 41 0,0 0-71 15,0 0 35-15,0 0-15 0,-9 12-15 0,9-12-18 16,2 24-5-16,0-6-3 0,1 3-7 0,3 2-4 16,-1-1-56-16,2 2 55 0,1 0-53 0,2 4 54 15,0 6-56-15,1-3 42 0,-3 0-45 16,4-5 65-16,-5-5-88 0,-1-5-57 0,-1-3-117 0,-5-13-150 16,6 13-508-16,-6-13-512 0</inkml:trace>
  <inkml:trace contextRef="#ctx0" brushRef="#br0" timeOffset="83203.7">2002 9081 1109 0,'0'0'570'0,"-14"-14"-75"0,14 14-149 16,-13-10-37-16,13 10-113 0,-11-8 16 0,11 8-94 15,0 0 25-15,-10-10-94 0,10 10 50 0,0 0-65 16,0 0 31-16,5-21-101 0,-5 21 5 0,14-19-84 15,-5 8 9-15,3 1-61 0,1 3-34 0,2 1-39 16,-1 0-223-16,-14 6-241 0,26-2-232 16</inkml:trace>
  <inkml:trace contextRef="#ctx0" brushRef="#br0" timeOffset="83729.42">2323 9193 406 0,'0'0'657'0,"0"0"-89"0,0 0-161 0,0 0 10 0,0 0-134 15,0 0 17-15,0 0-22 0,0 0-30 0,0 0-34 16,0 0-30-16,0 0-27 0,0 0-24 0,0 0-19 16,0 0-17-16,0 0-17 0,0 0-20 15,0 0-15-15,0 0-3 0,0 0-8 16,-12 20-15-16,7-7-2 0,0 4 45 0,1 3-53 0,-2 2 37 15,2 0-51-15,3 1 8 0,0 0 36 0,1 0-8 16,2 2-49-16,3-1 46 0,0 1-50 0,4 1 48 16,-1-2-48-16,5 1 48 0,-1-6-55 0,1-1 40 15,3-4-27-15,2-2 43 0,1-3-57 0,0-6 6 16,-2-4 11-16,4-6 41 0,5-7-61 16,-1-5 29-16,-2-5-42 0,0-4 38 0,-1-4-36 15,1-11 7-15,-5-1 0 0,-4 3-3 16,-3-1 6-16,-3-3 7 0,-3 2-4 0,-2 0 2 15,-1 1 20-15,-4 4 6 0,-1 4 10 0,0 6 16 16,-1 3 13-16,-1 3 3 0,-2 2 1 0,1 2-1 16,-2 3-3-16,2 4 1 0,6 11 36 0,-12-18-54 15,12 18 42-15,-12-15-51 0,12 15 40 0,0 0-50 16,-11-12 38-16,11 12-51 0,0 0 3 0,0 0 3 16,-9 12-5-16,9-12 1 0,1 25 10 15,1-3 4-15,3 5-3 0,2 8-2 0,1 4-2 16,2 3 2-16,3 8 41 0,1 4-44 0,-1-2 37 0,4 1-2 15,-2-3-46-15,2-3 40 0,-2-9-43 0,1-2 32 16,-1-2-41-16,0-5 14 0,-1-3-85 16,-4-8-65-16,0-2-80 0,-10-16-85 0,15 11-94 15,-15-11-672-15,0 0-845 0</inkml:trace>
  <inkml:trace contextRef="#ctx0" brushRef="#br0" timeOffset="84148.62">2463 9174 1276 0,'-21'8'650'0,"3"-1"-136"16,3-2-138-16,3 2-82 0,12-7-60 0,-16 12-35 0,16-12-33 15,-6 13-29-15,6-13-25 0,4 15-18 0,-4-15-19 16,19 12-10-16,-4-9-10 0,5-3-22 0,6-5-3 16,7-3 5-16,2-4-5 0,1-3-8 0,0-1-4 15,0-1-2-15,-2 2-5 0,-3-2-48 16,-1 4 53-16,-5 1-4 0,-4 4-49 0,-2 0 52 15,-5 2-49-15,-14 6 56 0,21-5-49 0,-21 5 56 16,0 0 1-16,24 2-15 0,-24-2 1 0,13 17 9 16,-7-6-14-16,-1 3 10 0,3 5-2 0,-3 0 4 15,1 0-4-15,0 0-2 0,2 2-2 0,-1-3 40 16,2 2-48-16,2-1 39 0,1-1-43 0,-1-1 49 16,2-2-8-16,0-2-4 0,1-3-5 0,-1-2-13 15,-1-1-1-15,-12-7 2 0,22 5 19 16,-22-5-9-16,24-6 0 0,-9-4-7 0,-1-4 8 15,-1-4-45-15,2-9 43 0,-4 0-51 0,-2-4 48 16,-3 0-49-16,-2 4 48 0,-3-2-50 0,-3 2 31 16,-4 3-52-16,-3 2 42 0,-2 3-69 15,-5 4-33-15,-3 5-52 0,-4 4-117 0,-2 3 18 16,1 3-36-16,-1 5 15 0,4-3-34 0,21-2-142 16,-29 5-410-16,29-5-463 0</inkml:trace>
  <inkml:trace contextRef="#ctx0" brushRef="#br0" timeOffset="84444.37">3138 8942 1212 0,'20'-7'698'0,"-20"7"-184"0,14-6-114 0,-14 6-94 15,0 0-50-15,0 0-49 0,19 0-40 0,-19 0-29 16,0 0-28-16,12 13-23 0,-12-13-18 0,9 18-11 16,-9-18-11-16,11 25-7 0,-5-7-10 0,0 3-5 15,2-2-1-15,0 0-9 0,-1 1-1 0,0-2-1 16,1 0-13-16,-2-4 0 0,0-1 16 15,-6-13 2-15,9 21 5 0,-9-21 20 0,6 15 25 0,-6-15 66 16,0 0 5-16,6 18 73 0,-6-18 7 0,0 0-25 16,0 0-18-16,0 0-25 0,-7 11 0 0,7-11-23 15,0 0 6-15,-17-2-35 0,17 2-2 16,-16-5-37-16,16 5 0 0,-13-10-30 16,13 10 11-16,-13-24-30 0,8 8 8 0,2-5-46 15,3 1-15-15,3-7-29 0,3-4-24 0,4-2-25 16,4-1-19-16,4-2-55 0,7-5 18 0,2 0-74 15,3 4-41-15,2-1-69 0,1 2-105 0,-9 10-848 16,0 3-1051-16</inkml:trace>
  <inkml:trace contextRef="#ctx0" brushRef="#br0" timeOffset="86882.75">1543 10284 242 0,'0'0'691'0,"-16"4"-209"16,16-4-123-16,0 0-135 0,-24 1 38 0,24-1-98 0,0 0 29 15,-20 4-74-15,20-4 34 0,0 0-70 16,-15 4 44-16,15-4-71 0,0 0 46 0,0 0-17 15,-17 4-13-15,17-4-14 0,0 0-7 0,0 0-11 16,0 0-14-16,-13 5-2 0,13-5-2 0,0 0-7 16,0 0-3-16,0 0-50 0,0 0 58 0,0 0-54 15,0 0 60-15,0 0-42 0,0 0 67 16,0 0 3-16,0 0-1 0,0 0-5 0,9 12-9 16,-9-12 1-16,19 4 1 0,-19-4 0 15,27 2-3-15,-27-2 0 0,39 0 0 0,-12-4-12 0,1 1 9 16,9-4-5-16,2 0-1 0,3-2-3 0,4-2-4 15,9-3 0-15,1 0 12 0,1-2 5 16,4-1 5-16,1-2 3 0,7-2-6 0,0-2 14 16,2-1 6-16,5-3 2 0,4-2-3 0,18-7-10 15,-2-2 5-15,0-1-1 0,-4-1 1 0,-17 7 34 16,16-7-32-16,-19 9 29 0,2-1-13 0,-3-1 18 16,-2 2-10-16,-2 4 0 0,-5-1-11 15,-4 3 0-15,-4 1-10 0,-5 3 0 0,-12 8-10 0,-4 0-8 16,-4 1-14-16,-6 4-4 0,-5 0-2 15,-2 2 1-15,-3 1-2 0,-13 5 2 0,20-8-1 16,-20 8 0-16,15-6-4 0,-15 6-3 0,0 0-3 0,0 0-4 16,0 0-3-16,0 0-6 0,0 0-18 0,0 0-38 15,0 0-41-15,0 0-36 0,0 0-28 0,0 0-89 16,-8-12-57-16,8 12-57 0,0 0-145 0,0 0-726 16,-20 2-979-16</inkml:trace>
  <inkml:trace contextRef="#ctx0" brushRef="#br0" timeOffset="88596.25">2381 10340 702 0,'0'0'646'0,"-6"-15"-177"0,6 15-75 0,-6-12-58 16,6 12-88-16,0 0-34 0,-7-14-31 0,7 14-28 15,0 0-20-15,-8-11-17 0,8 11 4 0,0 0-39 16,0 0 13-16,0 0-37 0,-7-12 14 0,7 12-34 16,0 0 18-16,0 0-23 0,0 0 13 0,0 0-23 15,0 0 13-15,0 0-20 0,0 0 22 16,0 0-26-16,0 0 27 0,0 0-24 0,0 0 2 15,7 21-12-15,0-9 2 0,-2 3 10 0,3 4-1 16,0 1-4-16,0 3-1 0,0 6-39 0,1 0 41 16,0 3-37-16,0 0 44 0,-1 3-45 0,1-2 50 15,0 2-51-15,0 1 51 0,0 1-52 0,3 3 57 16,-2 1 12-16,0 1 6 0,5 8 28 16,-2 1-53-16,1 0 8 0,-3-9-21 0,0 0-1 15,1-3 20-15,-2 1-3 0,0-1-11 0,1-3 15 16,-2-1-11-16,0-1 3 0,0-2-11 0,0-1 5 15,-4-6-8-15,1-3 4 0,1-1-8 16,-1 0 5-16,-2-5 3 0,1-2-9 0,-5-14-3 16,7 23 6-16,-7-23-6 0,5 18-2 0,-5-18 3 15,4 12 8-15,-4-12-3 0,0 0 1 0,0 0 1 16,6 17 0-16,-6-17 1 0,0 0 2 0,0 0 1 16,0 0 1-16,3 15-3 0,-3-15 14 0,0 0-14 15,0 0-1-15,0 0-2 0,0 0-16 0,0 0 15 16,0 0 7-16,4 14-2 0,-4-14-8 15,0 0 6-15,0 0 0 0,0 0-3 0,0 0-3 16,0 0 0-16,0 0-2 0,0 0-10 0,-18-3 14 16,18 3-4-16,0 0-2 0,-16-7 1 0,16 7 4 15,-15-9-3-15,15 9-4 0,-17-10 0 0,17 10-6 16,-18-10 2-16,18 10 4 0,-21-11-1 0,21 11-1 16,-21-10 0-16,21 10 0 0,-23-11 2 0,23 11-7 15,-23-7 8-15,23 7 0 0,-19-7 1 0,19 7 0 16,-19-6-1-16,19 6 1 0,-15-6 3 15,15 6-2-15,0 0-2 0,-19-6 1 0,19 6-9 0,0 0 5 16,-16-5 8-16,16 5-3 0,0 0 0 0,0 0-1 16,-15-6 0-16,15 6-1 0,0 0 0 0,0 0-1 15,0 0-2-15,0 0 0 0,-14-7-2 16,14 7 0-16,0 0 0 0,0 0-1 16,0 0 2-16,0 0-1 0,0 0-13 0,0 0 12 15,0 0 2-15,7 14 8 0,-7-14-1 0,14 13 2 16,-3-4-2-16,0 1-1 0,2 1 0 0,1 2 0 15,0-1 2-15,1 1 1 0,0-1-1 0,1-1 2 16,0 3 6-16,1-4-3 0,-1 2 0 0,3-1-1 16,2-2-3-16,-4 0-6 0,2 0 6 15,-6-4 20-15,2 0-3 0,-15-5 8 0,21 9 9 0,-21-9 12 16,18 3 10-16,-18-3 18 0,0 0 15 16,22 2 9-16,-22-2-3 0,12-7 22 0,-12 7-52 15,13-23 17-15,-6 2-47 0,-1-9 38 0,-1-5-61 0,-1-2 32 16,-1-5-69-16,-1 0-21 0,0-4-20 15,-1 1-23-15,2-1-14 0,-1 0-55 0,0 2 21 16,1 0-73-16,-1 3-36 0,0 4-98 0,0 0-22 16,-1 9-205-16,-2 3-559 0,-2 3-874 0</inkml:trace>
  <inkml:trace contextRef="#ctx0" brushRef="#br0" timeOffset="89173.26">2189 12403 839 0,'0'0'565'0,"-6"-12"-159"0,6 12-80 15,0 0-66-15,0 0-55 0,0 0-56 0,0 0-29 0,0 0-23 16,0 0-19-16,3 17-14 0,2-1-18 15,1 4-4-15,4 2 41 0,1 8-63 0,0 1 45 16,2 1-57-16,0 3 48 0,1 4-59 0,-1 0 19 16,4 10 14-16,-2-1 10 0,-1-8-1 0,-1-1-2 15,-2 2-7-15,3-4-3 0,-3 1-6 0,1-2-3 16,-3 0-10-16,0-3 5 0,-2-2-5 0,-4-6-15 16,3-2-60-16,-4-5-3 0,-2-18-6 0,1 27-71 15,-1-27-61-15,-2 17-135 0,2-17-483 0,0 0-397 16</inkml:trace>
  <inkml:trace contextRef="#ctx0" brushRef="#br0" timeOffset="89444.26">2180 12624 733 0,'0'0'566'0,"-12"-18"-120"0,12 18-76 0,-9-15-55 15,9 15-66-15,0 0-60 0,-8-14-37 0,8 14-33 16,0 0-21-16,0 0-19 0,-5-13-7 0,5 13-3 15,0 0-7-15,0 0-3 0,17-6-5 0,-17 6-4 16,23 3 28-16,-6 0-50 0,2 1 40 0,3 1-58 16,3 3 45-16,-1 0-52 0,7 0 47 15,0 3-39-15,4 2 57 16,-1-1-56-16,3 1 47 0,-1 0-61 0,1 0 49 0,-1 1-60 0,0-1 4 16,-4 0 6-16,0-2 2 0,-3 1-3 0,-8-3 1 15,0 0-5-15,-3 0-5 0,-4-3-32 0,-14-6-15 16,22 9-9-16,-22-9-26 0,0 0-50 0,0 0-39 15,18-4-45-15,-18 4-127 0,-1-25-124 0,-3 3-247 16,0-6-252-16</inkml:trace>
  <inkml:trace contextRef="#ctx0" brushRef="#br0" timeOffset="89644.25">2600 12150 1196 0,'-10'-16'468'0,"0"3"-30"0,0 1-113 16,10 12-8-16,-13-15-122 0,13 15 14 0,-10-11-81 0,10 11 29 15,0 0-76-15,-13-7-13 0,13 7-9 16,0 0 4-16,-4 14 4 0,4-14 3 15,2 28-4-15,3-5-1 0,4 5-6 0,2 3-13 16,3 2-8-16,2 0-7 0,3 3-5 0,5 8 5 16,3 0 23-16,3 0 26 0,-1 3-29 0,0-3 7 15,0-3-47-15,-2 0 33 0,-4-9-51 0,-1 0-23 16,-1-2-37-16,0-2-58 0,-4-2-61 0,0-4-45 16,-3-5-67-16,-4-5-215 0,-1-3-378 0,-9-9-516 15</inkml:trace>
  <inkml:trace contextRef="#ctx0" brushRef="#br0" timeOffset="89836.25">2973 12444 1622 0,'0'0'641'0,"0"0"-141"0,0 0-99 0,0 0-112 16,0 0-55-16,-12 12-20 0,12-12-71 0,0 0 1 16,5 22-60-16,-5-22 14 0,10 26-20 0,-3-4-16 15,-1 2-10-15,3 4-9 0,3 2-14 16,1-2-31-16,1 0 18 0,0-3-22 15,1-4-2-15,-3-3-101 0,1-3 15 0,2-3-64 16,-4-5 35-16,-11-7-121 0,23-2-75 0,-14-7-274 16,3-5-285-16,-3-7-492 0</inkml:trace>
  <inkml:trace contextRef="#ctx0" brushRef="#br0" timeOffset="90410.26">2977 12129 1173 0,'-16'-4'625'0,"0"1"-125"15,-1 0-97-15,17 3-96 0,-28-1-48 0,28 1-60 16,-27-2-40-16,27 2-30 0,-20 0-27 0,20 0-23 16,0 0-20-16,-22 0-13 0,22 0-9 0,0 0-14 15,0 0-10-15,0 0-9 0,0 0-13 0,0 0-46 16,0 0-28-16,25-1-25 0,-25 1-17 0,30-1-7 16,-12 1-5-16,2 2 27 0,0 0 19 15,1 1 21-15,-1 0 14 0,-3 0 6 16,0 0 19-16,-17-3-11 0,27 4 11 0,-27-4 25 15,21 3 14-15,-21-3 27 0,16 3 42 0,-16-3 46 16,0 0 29-16,17 3 10 0,-17-3-2 0,0 0 23 16,0 0-65-16,0 0 20 0,15 7-62 0,-15-7-10 15,0 0-13-15,-1 21-12 0,-1-5-13 0,0 2-2 16,-2 5-2-16,0 2-5 0,1-1-2 0,0 1-6 16,0-2 29-16,2-1-40 0,1-3 33 0,1 0-41 15,3-2 36-15,0-3-44 0,-4-14 35 0,11 23-46 16,-11-23 29-16,15 8-31 0,-15-8 47 0,0 0-46 15,23-8 44-15,-12 0-37 0,0-7 41 16,-1-2-37-16,0-3 39 0,-2-3-42 0,1-5 43 16,-3 3-41-16,0 0 48 0,-1 0-34 0,-2 3 41 15,0 5-6-15,-1 0 27 0,-2 17 4 0,3-25-1 16,-3 25-19-16,3-17-5 0,-3 17-9 0,0 0-2 16,3-18-7-16,-3 18-7 0,0 0-2 0,0 0-3 15,0 0-2-15,0 0 1 0,19 2-4 0,-10 7-3 16,5 7 2-16,5 3-1 15,3 4 0-15,2 3 9 0,2 0-12 0,0 3 2 16,8 3 0-16,-1 2-2 0,-8-5-1 0,0-3 5 0,-3 2 1 16,-1-2-1-16,-5-1 2 0,-2 0 0 0,-5 2 2 15,-5-2-2-15,-4 0 0 0,-5 0-2 16,-5 5-2-16,-5 0-17 0,-1-2-24 0,-6-3-67 16,0-2-53-16,-3-7-54 0,5-5-59 0,1-8 13 15,3-6-57-15,-3-9-136 0,0-7-467 0,4-11-574 16</inkml:trace>
  <inkml:trace contextRef="#ctx0" brushRef="#br0" timeOffset="91147.25">3405 12283 762 0,'13'-17'537'0,"-13"17"-142"0,9-12-89 0,-9 12-58 16,10-10-49-16,-10 10-35 0,11-8-33 16,-11 8-24-16,11-9-7 0,-11 9 6 0,13-9-4 0,-13 9-8 15,16-13-9-15,-6 4-6 16,-1-3-1-16,0 0 1 0,2-2-19 0,-2-1 4 15,1-1 5-15,-2-2 47 0,2 0-64 0,-2-1 46 16,-2 2-57-16,-1 2 48 0,-1 0-2 0,0-1-1 16,-4 16 2-16,3-26 0 0,-3 26 0 0,-2-24-14 15,2 24 34-15,-10-20-56 0,10 20 31 0,-10-14-50 16,10 14 21-16,-16-7-39 0,16 7 23 0,-18 1-34 16,18-1-11-16,-22 13 1 0,11-4 7 0,-1 6 0 15,2 1-1-15,3 2 4 0,2 1-6 0,3 3 4 16,2-3-5-16,3 3 0 15,1 0-9-15,4-2-10 0,2-1-6 0,4 0 2 0,0-5 10 0,3 3 3 16,0-6-5-16,2-1 0 0,0 0 4 16,-1-5 4-16,-1-1 3 0,-17-4 2 0,29 3 2 15,-29-3-1-15,27-1 1 0,-27 1 0 0,21-2 13 16,-21 2-16-16,17-1 0 0,-17 1 2 0,0 0 22 16,22-1-20-16,-22 1-8 0,0 0 17 0,18 1-16 15,-18-1 3-15,0 0 4 0,0 0 1 0,19 3-2 16,-19-3 17-16,0 0-15 0,0 0 4 15,0 0 19-15,0 0 28 0,0 0 68 16,18 1 5-16,-18-1 25 0,0 0-27 0,0 0-21 16,0 0-20-16,-5-19-23 0,5 19-36 0,-11-24 22 0,3 5-34 15,-1-4 18-15,1 1-35 0,2-1-8 0,0-2-24 16,2-2-25-16,-1-1 3 0,4 1-55 16,2-3 34-16,4-3-66 0,0 0-17 0,3 4-56 15,3 1 33-15,-1 6-69 0,1 2 43 0,-1 5-100 16,2 2 105-16,-3 5-23 0,-9 8-43 0,18-9-17 15,-18 9-46-15,0 0 14 0,22 1 17 0,-22-1 67 16,12 8 87-16,-12-8 159 0,10 9 169 16,-10-9 16-16,0 0-26 0,9 9-22 0,-9-9-34 15,0 0 10-15,0 0-43 0,10 10 49 0,-10-10-49 0,0 0 43 16,0 0-43-16,0 0 70 0,0 0-42 0,0 0 61 16,0 0-3-16,0 0-4 0,0 0-4 0,0 0-7 15,0 0-5-15,10 8-41 0,-10-8 6 16,0 0-13-16,0 0-5 0,0 0-26 0,0 0-9 15,0 0-3-15,0 0 27 0,9 15-54 0,-9-15 36 16,10 14-49-16,-10-14-1 0,14 20-1 0,-5-7-2 16,1-3-1-16,2 5 0 0,-1 1-1 15,5 6 2-15,0 0 1 0,3 1-9 0,-2-3 1 16,-3-3 6-16,1-2-30 0,-2 1-71 0,-1-4-21 16,0-4-169-16,-12-8-57 0,0 0-325 0,20 0-278 15,-20 0-619-15</inkml:trace>
  <inkml:trace contextRef="#ctx0" brushRef="#br0" timeOffset="91321.25">3868 11468 1493 0,'0'0'612'0,"-17"-4"-87"0,17 4-189 16,0 0-28-16,-11-9-102 0,11 9 5 0,0 0-71 15,0 0-9-15,7-16-89 0,-7 16-17 0,20-17-136 16,-4 6-8-16,5 0-82 0,0 1-92 15,0 1-220-15,2 4-312 0,-3 5-396 0</inkml:trace>
  <inkml:trace contextRef="#ctx0" brushRef="#br0" timeOffset="91677.25">4353 11441 1070 0,'4'-19'643'16,"-4"19"-170"-16,0 0 0 0,-7-19-136 0,7 19-11 15,-12-9-52-15,12 9-35 0,-19-1-41 0,19 1-37 16,-32 10-28-16,14 1-21 0,-5 6-17 0,2 3-20 16,2 1-20-16,2 3-11 0,3 1-5 0,2 1-8 15,6-2-14-15,1-1-3 0,3 1 4 0,2-1 36 16,4 0-51-16,2-3 35 0,2-1-43 16,5-3 39-16,1-2-48 0,2-4 40 0,0-6-54 15,-16-4 35-15,36-4-44 0,-14-6 6 0,1-7 1 16,0-2 1-16,-4-2 6 0,-2 1 13 0,-3-3 1 15,-5 2-23-15,-3 1 36 0,-3-1 2 0,-2 1 0 16,-2 2 7-16,-1-5 5 0,-1 7 4 0,-1 3 2 16,4 13 4-16,-8-23 0 0,8 23-3 15,-6-16-3-15,6 16-8 0,0 0-3 0,0 0-5 16,0 0-1-16,0 0 1 0,0 0-9 0,0 0 0 16,8 27 7-16,0-3-2 0,2 5 2 0,1 4-14 15,2 1-10-15,0 1-23 0,2-1-19 0,-1 1-121 16,0-2-96-16,-2-1-253 0,-1-4-588 15,1 0-868-15</inkml:trace>
  <inkml:trace contextRef="#ctx0" brushRef="#br0" timeOffset="93664.68">3182 13086 492 0,'0'0'552'0,"-9"-25"-125"0,5 11-102 0,4 14-51 0,-7-22-22 15,7 22-22-15,-8-21-37 0,8 21-17 16,-6-17-18-16,6 17-17 0,0 0-14 0,-6-18-21 15,6 18-14-15,0 0-21 0,0 0-10 0,-5-13-10 16,5 13-5-16,0 0-3 0,0 0-2 0,0 0-1 16,0 0 2-16,11 16 3 0,-5-4 3 0,3 4 0 15,0 0-2-15,1 5-5 0,4 2 4 0,-1 3-7 16,2 2-9-16,-2-1-1 0,2 2 1 16,0 1 29-16,1 1-43 0,0 0 35 0,1 2-12 15,2-1-42-15,0 1 36 0,1 0-41 0,4 7 3 16,1 2 2-16,0 2 24 0,1 2 34 0,1 3 25 15,0 2-1-15,-2 0 15 0,2 1 6 0,-2-2-18 16,0-2-13-16,-2-2-39 0,-6-10 28 0,1-1-34 16,-1-4 16-16,0-4-28 0,-2 0 0 0,0-4-2 15,-4-4-1-15,1-2 0 0,-5-4-1 0,0-2 0 16,-7-11 42-16,10 17-24 0,-10-17-23 0,9 13 11 16,-9-13 20-16,0 0 6 0,8 12 5 0,-8-12-10 15,0 0-7-15,0 0-11 0,0 0-1 0,0 0 24 16,0 0-37-16,0 0 26 0,-18-4-30 0,18 4 27 15,-12-6-33-15,12 6 27 0,-18-8-28 16,18 8 25-16,-21-9-28 0,21 9 26 16,-26-9-4-16,11 2-4 0,-1 2-9 0,-3-3-5 15,1 2-4-15,-3-1 2 0,0-1-1 0,0 3-8 16,-1 0 18-16,1-2-8 0,1 1 1 0,-1 2-2 16,4-2 1-16,0 1 1 0,0 0 2 0,2 2 2 15,-1-1 1-15,2 0 1 0,14 4 1 0,-26-5 0 16,26 5 1-16,-23-5 0 0,23 5-26 0,-18-5 37 15,18 5 0-15,0 0-6 0,-19-4 0 16,19 4-11-16,0 0-29 0,0 0 38 0,-19-3-39 0,19 3 32 16,0 0-26-16,0 0 27 0,0 0-24 0,0 0 28 15,0 0-25-15,0 0 28 0,0 0-23 16,0 0 27-16,10 14-24 0,1-4 26 0,6 0-23 16,0 5 27-16,6 1-26 0,1 1 32 0,-1 0-25 15,3 1-4-15,-1-1 3 0,1 0-2 0,1 2 36 16,1-1-37-16,1-2 31 0,-2 0-6 0,1-1 52 15,0-1-4-15,1-1-11 0,-8-3-11 0,3-1-4 16,-3-2-6-16,1-1-2 0,-1 0-30 0,-5-3 32 16,1 0-32-16,-17-3 33 0,28 1-24 0,-28-1 24 15,27-1-13-15,-27 1 33 0,22-7-22 0,-22 7 2 16,23-13 5-16,-13 5-5 0,0-2-2 16,-2-2-2-16,1-4-4 0,0 0-5 0,-2-2-4 15,-3-1 27-15,0 0-37 0,-1-5 30 16,-1 4-38-16,1-5 30 0,-3 0-33 0,-1 0 35 15,-1-2-12-15,-3-7-4 0,1 1-3 0,-2-2-3 16,1 1-5-16,-3-1-1 0,3 2-35 0,-1-1 19 16,2 3-39-16,0 4 23 0,1 2-34 0,1 2 19 15,-1-1-44-15,3 4-14 0,0 2-19 0,0 1-16 16,0 17-13-16,4-28-10 0,-4 28-30 0,3-21-17 16,-3 21-62-16,3-18 21 0,-3 18-54 0,0 0 62 15,5-16-17-15,-5 16-41 0,0 0-147 0,0 0-419 16,0 0-469-16</inkml:trace>
  <inkml:trace contextRef="#ctx0" brushRef="#br0" timeOffset="98634.56">3155 15546 67 0,'0'0'712'0,"-10"-17"-165"0,10 17-147 16,-9-16-28-16,9 16-72 0,-9-12-39 0,9 12-70 15,0 0-16-15,-12-14-38 0,12 14-12 16,0 0-35-16,0 0-5 0,-9-11-26 0,9 11 3 0,0 0-21 16,0 0 0-16,0 0-8 0,0 0 8 0,7 23-13 15,0-4-6-15,6 9 3 0,1 1-14 0,1 4 7 16,2 2-3-16,5 9 2 0,1 3-5 0,-1 2-14 15,2-1 9-15,0 2-13 0,0 0 1 16,-2-1 0-16,0-2-1 0,0-3 3 0,-6-9-1 0,2-2 1 16,-1 0 1-16,-3-5 2 0,-1-2-5 0,-2-5 8 15,-2-4-62-15,-2-2-45 0,-7-15-48 16,10 19-29-16,-10-19-4 0,0 0-11 0,0 0-48 16,0 0-28-16,0 0 14 0,-12-11 58 0,2-5 44 0,-4-7 70 15,-1-4 128-15,-3-4 39 0,0-1 7 16,-5-10 10-16,-1-1-40 0,-2 0-9 15,2 0 24-15,-2 1 27 0,6 6-6 0,-1 4-59 16,3-1 57-16,-1 4-69 0,3 1 64 16,0 1-59-16,2 1 52 0,0 3-38 0,4 3 34 0,2 0-36 15,-1-1 36-15,4 1-43 0,1-2 27 0,1 5-28 16,2-8 29-16,3 2-22 0,1-2 16 16,3-2-24-16,3 0 11 0,1 0-20 0,1 1 21 0,3 1-29 15,0 2 17-15,0 7-24 0,-1-1 15 16,1 5-14-16,-2 4 22 0,1 2-17 0,-13 6 15 15,23-4-6-15,-23 4 16 0,25 11-16 0,-13 2 13 16,1 4-20-16,-3 8-1 0,-1 7-3 0,-4 0-4 16,-2 4 12-16,-4 3-19 0,-2-1 13 0,-3 3-13 15,-1-1 12-15,0-1-7 0,0-3-7 0,-1-4-30 16,2-7-75-16,2-2-117 0,1-9 14 0,3-14-99 16,0 0-551-16,0 0-459 0</inkml:trace>
  <inkml:trace contextRef="#ctx0" brushRef="#br0" timeOffset="99063.56">3377 15130 995 0,'0'0'592'0,"-4"-23"-121"0,4 23-72 0,-8-18-82 16,8 18-56-16,0 0-37 0,-10-14-28 0,10 14-33 16,0 0-13-16,0 0-33 0,-11 18-10 0,10 1-12 15,3 9-16-15,1 9-7 0,3 2-19 0,2 7-5 16,5 7-14-16,1-2-6 0,4 3-9 0,0-2 2 15,3-3-11-15,1-2 3 0,-1-2-9 0,4 0 0 16,1-4 1-16,-5-9 12 0,-1-1-10 0,1-3 16 16,-2-3-16-16,-3-4 13 0,-2-3-15 0,-2-5 16 15,-4-3-11-15,-8-10 13 0,15 16-5 0,-15-16 30 16,8 9 5-16,-8-9 0 16,0 0-8-16,0 0 29 0,0 0-42 0,3-22-7 15,-6 7 3-15,-1-2-4 0,0-2-3 0,-1-2-2 16,0 3-3-16,3 2-4 0,-1 0-3 0,3 16-3 15,-2-27-5-15,2 27-2 0,2-25-1 0,-2 25-1 16,6-22 23-16,-6 22-20 0,12-19 18 0,-12 19-31 16,15-13 35-16,-15 13-29 0,20-9 20 0,-20 9-30 15,21 0 3-15,-21 0 4 0,30 6 3 0,-12 1 2 16,0 1 1-16,-1 3 1 0,1 1 1 0,-1 1 2 16,1 0-5-16,-2 1 10 0,-2-1-32 15,-1-1-52-15,-1-3-64 0,-12-9-62 0,15 11-78 16,-15-11-15-16,0 0 26 0,17 2-5 0,-17-2-23 15,5-18-89-15,-2 2-61 0,0-8-244 0,-2 1-222 16</inkml:trace>
  <inkml:trace contextRef="#ctx0" brushRef="#br0" timeOffset="99224.56">3977 15523 930 0,'0'0'523'15,"-1"-25"-132"-15,1 25-7 0,-3-19-52 16,3 19-63-16,0 0-47 0,-2-20-25 0,2 20-30 16,0 0-21-16,0 0-32 0,0 0-17 0,0 0-21 15,0 0-5-15,0 0-14 0,10 22-9 0,-2-4-12 16,1 4-1-16,2 5-6 0,3 2-6 0,1 0-3 15,2 2-4-15,-3-4-7 0,2-1-3 16,-1-4-30-16,-2-4-59 0,-3-3-63 0,-2-5-42 16,-8-10-15-16,13 11-31 0,-13-11-183 0,0 0-437 15,0 0-449-15</inkml:trace>
  <inkml:trace contextRef="#ctx0" brushRef="#br0" timeOffset="99471.56">3811 15200 1124 0,'-16'-12'598'0,"4"4"-110"15,1 0-68-15,11 8-112 0,-17-12-61 0,17 12-51 16,-12-8-43-16,12 8-33 0,0 0-31 16,-8-12-12-16,8 12-13 0,0 0-15 0,20-11-1 15,-3 5-11-15,6 4-4 0,5-1-6 0,2 3 0 16,7 4 0-16,4 3 1 0,-2 4 0 16,2 3-3-16,7 4-6 0,-4 3 15 0,0 4 11 15,-3 3 48-15,-2 2 56 0,-4 1-34 0,-3 2-38 16,-9-2 10-16,-2 3-30 0,-6 1-14 0,-3 6-4 15,-7 2-5-15,-3 4-3 0,-6 0-13 0,-5 11 5 16,-6-3-7-16,0 1-15 0,-4-3-75 0,-1-7-108 16,4-13-109-16,-1-5-143 0,2-13-774 0,2-7-951 15</inkml:trace>
  <inkml:trace contextRef="#ctx0" brushRef="#br0" timeOffset="99863.86">4938 15035 614 0,'0'0'705'0,"-20"-9"-142"0,20 9-173 15,-15-5-36-15,15 5-147 0,0 0-3 0,-14-5-84 16,14 5 23-16,0 0-68 0,-1 22 30 15,6-6-66-15,2 5-6 0,3 6-6 16,4 1-15-16,0 0 0 0,3 0 4 0,0 0-17 16,2-1 11-16,1 0-26 0,-1-2-2 0,-1-3-78 0,-4-7-11 15,0-4-75-15,-14-11-105 0,15 7-572 16,-15-7-458-16</inkml:trace>
  <inkml:trace contextRef="#ctx0" brushRef="#br0" timeOffset="100212.95">4830 14872 368 0,'0'0'473'0,"0"0"-186"0,0 0 46 0,2 18-66 15,-2-18-56-15,14 22-24 0,0-7 21 0,-1 1-66 16,5 5 15-16,1-1-87 0,1 0 34 16,1-1-50-16,-2-1-6 0,1 1-6 15,-4-5 3-15,-2-3 0 0,-3 0-8 0,0-3 21 16,-11-8 38-16,13 10 39 0,-13-10 33 0,0 0 3 15,13 9-14-15,-13-9-14 0,0 0-10 0,0 0 16 16,0 0-25-16,-10-9-1 0,10 9-11 0,-13-13-16 16,5 2-13-16,-1 1-11 0,1 0-14 0,2-1-9 15,-1-1-14-15,7 12-14 0,-8-23-2 0,8 23 12 16,0-23-23-16,0 23 8 0,10-26-16 0,-3 13 9 16,4 0-12-16,2 1 9 0,3 4-10 0,2 0 8 15,-2 3 0-15,2 2-11 0,1 3 12 0,4 2-11 16,0 4 11-16,0 2-9 0,3 6 19 0,-3 3-22 15,1 7-2-15,-2 3 0 0,-4 3-6 16,0 4-57-16,-5-1-131 0,-3 0-171 0,-2-2-66 16,-3 1-740-16,-3-10-924 0</inkml:trace>
  <inkml:trace contextRef="#ctx0" brushRef="#br0" timeOffset="101340.61">5485 14368 322 0,'-9'-10'741'0,"1"-1"-150"0,8 11-183 16,-15-14-9-16,15 14-143 0,-11-12-16 0,11 12-94 15,0 0 13-15,-12-12-76 0,12 12 29 0,0 0-65 16,0 0 41-16,0 0-64 0,0 0 7 0,5 21 1 16,5-4-5-16,2 10-4 0,3 1-3 0,1 3-5 15,2 4-3-15,5 6 1 0,-1 2-3 0,1-2-1 16,-3-7-5-16,5 5 3 0,-7-6-3 16,1 0 1-16,-2-3-6 0,2-1 45 0,-3-2-60 15,0-2 59-15,-5-5-53 0,1-4 47 0,-3-2-52 16,-2-2 49-16,-7-12-47 0,10 13 62 0,-10-13-53 15,0 0 45-15,0 0-52 0,0 0 50 16,0 0-54-16,-11-13 1 0,0-5 5 16,-6-7-2-16,-2-4 1 0,-5-11 6 0,-2-4 2 15,-1 1 0-15,0-1 2 0,1-2 1 0,2 2 4 0,-1 0 0 16,6 9 48-16,3 1-49 0,-1 3 44 16,4 0-47-16,1 4 38 0,4 4-47 0,3 3 41 15,1 2-54-15,2 3 43 0,2 15-41 0,0-26 46 16,0 26-52-16,8-20 9 0,-8 20 42 0,14-12-38 15,-14 12 48-15,26-2-45 0,-8 7 46 0,5 3-44 16,2 6 45-16,2 5-49 0,1 4 47 0,-2 2-50 16,1 2 1-16,-2 2 5 0,4 8 2 0,-8-5 2 15,1 2-1-15,-3 1 1 0,-3-1 3 0,0-1 0 16,-4-4 1-16,-1-1 0 0,-2-8 0 0,-3 0 2 16,-1-6 2-16,-5-14 6 0,8 22 14 0,-8-22-4 15,0 0 3-15,0 0-4 0,0 0-3 0,0 0 24 16,0 0-37-16,-20-24 3 0,6-2 2 0,0-6 5 15,-2-4 1-15,-4-9 40 0,-1 0-37 0,2-3 30 16,0 3-2-16,4 7 3 16,2 2-4-16,1 5-18 0,3 2 6 0,2 7-9 15,0 4 0-15,1 4-24 0,6 14 13 0,-7-23-17 16,7 23 16-16,0 0-20 0,-3-17 20 0,3 17-21 16,0 0 19-16,0 0 0 0,29 5-2 0,-13 5-1 15,7 6-2-15,3 4 5 0,2 2-20 0,1 5 11 16,6 10-5-16,1 2-3 0,2 6 1 0,-1-1-1 15,-2 2 2-15,-1-2-14 0,0-1-39 16,-2-2-50-16,-2-7-82 0,-7-7-52 0,1-4-41 16,-3-4-118-16,-6-7-598 0,-2-5-720 0</inkml:trace>
  <inkml:trace contextRef="#ctx0" brushRef="#br0" timeOffset="101708.62">6260 14305 676 0,'-13'-12'744'0,"-4"2"-142"0,2 1-151 16,0 3-61-16,0 2-122 0,0-1-12 0,15 5-73 16,-24-4 12-16,24 4-38 0,-23 2-28 0,23-2-21 15,-24 9-49-15,12 2 18 0,0 3-48 0,3 2 29 16,1 1-47-16,3 2-4 0,1-2 0 16,3 0-3-16,3 2-1 0,3 0 0 0,2-1 0 0,2-3-4 15,3-1 1-15,2-3-6 0,-1-4-2 16,2-2 0-16,-15-5-1 0,28 0-2 0,-12-5-1 15,2-3-1-15,-1 0-3 0,-1-4 2 0,-4-1 1 16,2 1 4-16,-6 1 41 0,2 3-48 0,-10 8 37 16,15-14-33-16,-15 14 37 0,11-10-33 0,-11 10 37 15,0 0-50-15,13-6 44 0,-13 6-43 0,0 0 3 16,10 9 5-16,-10-9 1 0,10 15 0 0,-10-15 2 16,11 19 0-16,-3-7 2 0,-1 0-1 0,5 2 3 15,-1 1 2-15,0 0 0 0,-1-5-3 0,-1-1-47 16,-9-9-61-16,14 8-40 0,-14-8 0 0,14-2-17 15,-14 2-6-15,15-23-15 0,-6 4-38 16,-2-3-87-16,-2-2-47 0,-2-2-320 16,-1 0-212-16</inkml:trace>
  <inkml:trace contextRef="#ctx0" brushRef="#br0" timeOffset="102251.61">6467 14237 1424 0,'-3'-23'293'0,"-2"0"-33"16,1 4-22-16,-2 4-5 0,0 1-15 0,6 14-32 16,-11-19-30-16,11 19-15 0,-14-10-22 0,14 10-14 15,0 0-22-15,-17 1-11 0,17-1-16 0,-12 18 41 16,7-5-55-16,1 7 45 0,1 3-56 0,3-4 41 15,0 7-58-15,3 1-1 0,3 3-3 16,4 1-6-16,1-1 4 0,2 1 13 0,2-6-1 16,0-2-1-16,-1-7 2 0,0-4 3 0,0-6 1 0,-14-6-2 15,27-7-3-15,-12-6 39 0,3-10-54 16,-3-6 43-16,0-5-1 0,-2-4-13 0,-4-4-46 16,-2-3 43-16,-5-2-46 0,-2-3 40 0,-4-11-29 15,-5-1 4-15,-1-1 4 0,-3-1 5 0,-4 2 29 16,0 3-23-16,0 4 39 0,-2 3 6 0,5 14 5 15,-1 4 3-15,2 5 8 0,-1 4-5 16,4 7-8-16,1 2-4 0,2 4-8 0,7 12-10 16,-12-13-15-16,12 13-5 0,0 0 21 0,-10 15-29 15,9 4-6-15,2 6-3 0,2 10 13 0,4 3-23 16,2 2 19-16,3 3-16 0,4 8 13 0,3 0-14 16,2 1 0-16,-2 0 0 0,3-4 2 0,-1-2-1 15,-4-11 35-15,-1-4-38 0,-1-2 25 16,0-4-28-16,-4-6 36 0,-1-2-37 0,-2-4 20 15,-8-13-15-15,11 17 39 0,-11-17-14 0,8 12 48 16,-8-12 7-16,0 0-6 0,0 0-10 0,11-11-10 16,-11 11-10-16,4-19 18 0,-4 19-34 0,3-29 19 15,-3 29-35-15,3-27 24 0,-3 27-34 0,3-24 27 16,-3 24-41-16,5-19 34 0,-5 19-34 16,8-17 29-16,-8 17-2 0,11-9-2 0,-11 9-5 15,14-6 5-15,-14 6-2 0,20 1-25 0,-20-1 22 0,27 7-27 16,-13-1 31-16,2 1-27 0,0 0 30 15,1 3-29-15,-2-2 30 0,1 1-28 0,-3-1 29 0,1-1-44 16,-2-1-33-16,-12-6-48 0,22 10-33 16,-22-10-61-16,17 6 14 0,-17-6-58 0,16-3 27 15,-16 3-88-15,14-9 18 0,-14 9 0 0,12-16-47 16,-12 16-53-16,7-26-463 0,-7 26-454 16</inkml:trace>
  <inkml:trace contextRef="#ctx0" brushRef="#br0" timeOffset="102391.66">6991 13962 1408 0,'0'0'308'0,"-1"-21"-45"16,1 21-1-16,-3-14-8 0,3 14-49 0,0 0-26 0,-5-15-8 15,5 15-9-15,0 0-18 0,0 0-23 16,0 0-28-16,0 0-18 0,0 0-7 0,0 0-16 0,0 21-10 16,0-21-7-16,10 25-9 0,-2-9-6 0,4 1-2 15,3 7-3-15,0-3 41 0,0-4-53 16,1-4 39-16,-2-1-85 0,-1-3-9 0,-13-9-104 16,19 4-27-16,-19-4-136 0,16-7-630 0,-16 7-625 0</inkml:trace>
  <inkml:trace contextRef="#ctx0" brushRef="#br0" timeOffset="102764.53">6875 13629 510 0,'0'0'646'0,"-17"-11"-114"0,17 11-185 0,-13-7-20 16,13 7-112-16,0 0-12 0,0 0-79 0,0 0 25 16,0 0-77-16,0 0-11 0,19 18 2 0,-4-6-8 15,3 1 2-15,4 4 36 0,0 2 32 16,2 5 9-16,-1 1-11 0,0 0-23 0,-4-3-16 15,0 0-14-15,-5-6-15 0,0 0 6 0,-3-2 2 16,-3-3-4-16,-8-11 7 0,14 16 18 0,-14-16 33 16,9 10 4-16,-9-10 4 0,0 0-43 0,0 0 11 15,0 0 10-15,0 0-72 0,0 0 17 0,-7-19-10 16,1 0-7-16,0 0-25 0,0-1 24 0,2-1-17 16,-1 0 24-16,2 1-35 0,-1 3 24 0,4 17-36 15,-3-27 34-15,3 27-36 0,1-22 27 0,-1 22-30 16,6-20 1-16,-6 20 4 0,12-16 1 0,-12 16 3 15,19-9-1-15,-19 9 27 0,24 2-28 0,-8 2 26 16,3 5-28-16,4 6 28 0,-1 4-21 16,0 3 26-16,-1 1-37 0,-3 3 26 0,0 0-31 15,-3 1 22-15,0-2-52 0,-2-2-43 0,-2-5-90 16,-3-1-38-16,-2-5-129 0,-6-12-56 16,10 11-180-16,-10-11-423 0,0 0-733 0</inkml:trace>
  <inkml:trace contextRef="#ctx0" brushRef="#br0" timeOffset="103051.53">7414 13758 655 0,'0'0'698'0,"0"0"-120"16,-10-11-64-16,10 11-89 0,0 0-71 0,0 0-41 0,0 0-87 15,0 0-20-15,0 0-66 0,0 0-15 0,0 0-31 16,-12-6 17-16,12 6-52 0,4-15 3 0,1 1-27 16,0-7 11-16,3 1-8 0,0-4-8 0,-1 0 33 15,-2 3-50-15,2-1 37 0,-3 1-47 16,-1 5 43-16,-3 16-47 0,0-24 45 0,0 24-36 15,-5-19 34-15,5 19-37 0,-7-13 28 0,7 13-34 16,0 0 39-16,-18-3-41 0,18 3-7 0,-17 10 3 16,7 0 8-16,-2 6 4 0,1 1 1 0,2 1 4 15,1 4-20-15,3-1 22 0,1 3-8 16,4-5 5-16,2 5-9 0,4 0 7 16,3-4-10-16,6 5 8 0,2-1-5 0,3-3-1 15,3-1-4-15,4-5 21 0,2-7-11 0,0-6-19 16,5-4-69-16,1-10-158 0,4-14-146 0,0 0-908 15,-11-1-1032-15</inkml:trace>
  <inkml:trace contextRef="#ctx0" brushRef="#br0" timeOffset="105492.99">7809 12958 662 0,'-14'-21'623'0,"3"3"-58"16,0 2-115-16,0 2-19 0,1 2-126 0,0 1 0 15,10 11-50-15,-13-15-43 0,13 15-39 0,-10-10-31 16,10 10-28-16,0 0-21 0,0 0-44 16,-5 18 20-16,10 7-30 0,5 11-1 0,5 12-3 15,4 5-4-15,3 2 13 0,4 2-26 0,0-3 13 16,3 0-1-16,1-1-7 0,1-2-5 0,1-3-23 16,-1-1 21-16,1-2 32 0,1-3 11 0,-2-3 32 15,-3-2-21-15,-5-9 28 0,-1-4-13 0,-2-2-2 16,-6-6-33-16,-1-1 14 0,-3-7-19 0,-2 3 54 15,-8-11-3-15,12 14 59 0,-12-14-11 16,0 0 25-16,10 8-70 0,-10-8 15 0,0 0-58 16,0 0 24-16,0 0-53 0,-2-16 30 0,2 16-46 0,-2-17 28 15,2 17-48-15,1-22 1 0,-1 22-3 16,9-28-26-16,-1 12-36 0,3-1-25 0,2 0-41 16,2 1 3-16,5-1-39 0,3-1 39 0,1 3-33 15,3 2 39-15,-1 0-60 0,2 3-19 0,0-1-32 16,0-1-14-16,-2 1-65 0,1-1 48 0,-7 2-2 15,1-1 2-15,-2-2 13 0,-3 1-18 16,-1-1 70-16,-3 1 50 0,-3 4 150 0,-9 8 71 0,11-17 9 16,-11 17 58-16,0 0-20 15,4-14 62-15,-4 14-41 0,0 0 63 0,0 0-68 0,-7-13 35 16,7 13-61-16,0 0 32 0,0 0-57 0,0 0 26 16,-12-11-41-16,12 11-30 0,0 0 32 15,0 0-50-15,0 0 27 0,0 0-35 0,0 0 40 16,-6-13-49-16,6 13 57 0,0 0-27 0,7-16 32 15,-7 16-38-15,9-25 27 0,-3 9-35 0,-1-2 27 16,1-1-29-16,-1 0 28 0,-2 1-10 0,1 0 20 16,-3 1 1-16,0 1 3 0,-1 16 26 0,-1-29-32 15,1 29 7-15,-8-27-4 0,4 13-2 0,-3 2 18 16,0 1-35-16,7 11 15 0,-19-14-38 0,19 14-1 16,-22-5-1-16,22 5 3 0,-25 6-5 15,9 4 2-15,1 4-2 0,1 3 5 0,1 6-8 16,2 4 1-16,4 3-2 0,2 1 0 0,4-2-12 15,3-2 40-15,4 7-14 0,5-1 6 0,1-4-25 16,3-1-3-16,4-4-2 0,4-2-3 0,2-3 6 16,0-2-4-16,3-6 11 0,2-3-26 0,-3-8 25 15,1-4-41-15,2-7 39 0,-2-7-44 16,0-3 24-16,-4-5-48 0,-3-2 19 0,-3-3 2 16,-3 0 9-16,-3-3 10 0,-5 0 6 0,-4-3-17 15,-2 2 29-15,-3 0-21 0,-2-1 32 0,-2 3 0 16,-2 3 2-16,-3 1 6 0,0 4-2 0,-1 6 6 15,1 3 0-15,0 2-1 0,-1 4 4 16,1 3-2-16,11 7-8 0,-21-9-11 0,21 9 17 0,-18 2-16 16,18-2 17-16,-21 13-20 0,10 0 18 15,0 3-18-15,2 3 19 0,3 0-20 0,1 3 19 16,4 0-20-16,2-2 15 0,2 0-7 0,3 0 12 16,3-2-23-16,3-1 16 0,-1-3-17 0,2-2 23 15,0-5-26-15,0-1 25 0,-13-6-22 0,26 5 22 16,-26-5-19-16,24-3 25 0,-24 3-23 0,25-9 24 15,-13 2-23-15,-2-1 16 0,-10 8 15 0,17-15-19 16,-17 15-16-16,11-13 29 0,-11 13-24 0,0 0 21 16,13-12-24-16,-13 12 21 0,0 0-28 0,0 0 28 15,0 0-25-15,0 0 26 0,19 6-20 16,-19-6 20-16,12 18-27 0,-5-6 23 0,3 4 7 16,3 0-5-16,-1 2-2 0,2-2-3 15,-1-3 4-15,1 0-4 0,1-2 2 0,-4-2-1 16,2-4-1-16,-13-5-12 0,17 5 9 0,-17-5 1 15,17-4 8-15,-17 4-19 0,13-14 14 0,-13 14 5 16,7-19-2-16,-7 19-1 0,3-21 0 0,-3 21-1 16,-5-19-3-16,5 19 2 0,-4-18-1 0,4 18-1 15,0 0-4-15,-4-15-6 0,4 15-32 0,0 0 13 16,0 0 27-16,0 0 5 0,0 0 0 0,0 0-2 16,0 0-2-16,0 0 0 0,-1 16 0 15,1-16 0-15,0 0 1 0,0 0 0 0,4 16 6 16,-4-16 15-16,0 0 28 0,0 0 34 0,0 0 16 15,0 0-16-15,0 0-2 0,0 0 13 0,0 0-5 16,0 0-4-16,-20-10-16 0,20 10 8 0,-18-20-41 16,7 7 21-16,0-4-44 0,1-3-7 0,2-1-9 15,1-2-31-15,3 0-39 0,3-1-30 16,2 1-22-16,2 1-20 0,3 0-13 0,1 3-8 16,2 0-22-16,3 2-49 0,1 4 36 0,1 0 6 15,2 2-29-15,2 4 49 0,-3 2-10 0,3 3 21 16,-18 2 39-16,30 0 38 0,-30 0 4 0,25 4 32 15,-25-4 11-15,23 6 107 0,-23-6 21 16,15 7 122-16,-15-7-23 0,10 10 35 0,-10-10-21 0,0 0-31 16,7 16-32-16,-7-16-27 0,4 14-20 15,-4-14-12-15,4 22-18 0,-4-22-16 0,6 25-6 16,-3-10-25-16,1 0 12 0,0 1-13 0,1-2 2 16,3 3-14-16,0-3 16 0,-3-1-21 0,-5-13 1 15,10 21 3-15,-10-21 18 0,8 15-5 0,-8-15 3 16,0 0 17-16,8 11 15 0,-8-11 4 0,0 0 2 15,0 0 11-15,6-14 13 0,-6 14 16 16,-2-18 4-16,2 18 1 0,-5-28 7 0,-2 8-9 0,1-1-13 16,-1-1-10-16,0 2-13 0,0-4-9 0,0 3-11 15,2 2-10-15,1 2-7 0,1 2-5 0,3 15-6 16,-1-27-4-16,1 27-3 0,3-23-3 16,-3 23-2-16,12-21 1 0,0 13 3 15,0 0-9-15,4 2-12 0,1 3-3 0,3 0-5 16,2 5 4-16,3-1 2 0,2 5 6 0,5 3-2 15,-2 1 3-15,1 3 1 0,-2 2 2 0,-1 0-2 16,-3 2-5-16,-1-1-7 0,-4 1-24 0,-4-2-52 16,-2-2-46-16,-4-1-28 0,-1-3-70 0,-9-9-73 15,8 13-16-15,-8-13-80 0,0 0-169 16,0 0-448-16,0 0-769 0</inkml:trace>
  <inkml:trace contextRef="#ctx0" brushRef="#br0" timeOffset="105649.98">9773 12793 1222 0,'0'0'507'16,"-5"-22"36"-16,5 22-64 0,-4-16-52 0,4 16-110 15,0 0-24-15,-4-18-101 0,4 18-1 0,0 0-76 16,0 0 17-16,0 0-76 0,0 0 39 0,10-11-60 16,-10 11-14-16,14 7-3 0,-14-7-1 0,19 11 0 15,-8-2-5-15,0 2-2 0,1 0-3 16,0-2-1-16,1 3-25 0,-3-4-74 16,-10-8-90-16,15 8-86 0,-15-8-17 0,0 0-213 0,17-4-475 15,-17 4-669-15</inkml:trace>
  <inkml:trace contextRef="#ctx0" brushRef="#br0" timeOffset="105999.98">9696 12448 1321 0,'-8'-9'607'0,"8"9"-179"15,-15-15-70-15,15 15-122 0,-10-10-9 0,10 10-92 16,0 0 27-16,0 0-75 0,0 0 33 0,0 0-68 16,4 20 40-16,5-3-56 0,3 1 51 0,2 6-1 15,3 1 23-15,-1 3 46 0,1 0-56 16,2 1 34-16,-1-1-78 0,-1-3-3 0,-1-2-13 0,-4-5-13 15,0-3 1-15,-4-3-2 0,-8-12 10 0,12 17 28 16,-12-17 74-16,10 13 29 0,-10-13-2 16,0 0-29-16,0 0-23 0,0 0-9 0,0 0-13 15,0 0-9-15,-7-19-17 0,1 8-12 16,-2-2-11-16,-1-4-9 0,1 1-5 0,1-3-7 0,5 3-8 16,-2-1-4-16,3 0-4 0,1 17-3 15,0-28-3-15,0 28-1 0,5-25-5 0,-5 25-10 16,12-21-20-16,-12 21-1 0,18-13 2 0,-18 13-2 15,26-6 4-15,-26 6 10 0,32 6 12 0,-9 1-4 16,-1 3-2-16,4 3 5 0,1 3 0 0,-1 0-21 16,0 0-10-16,-3 0-18 0,-1 2-62 0,-4-5 15 15,-2-1-79-15,0 0-63 0,-5-3-69 0,-11-9-92 16,17 7-226-16,-17-7-394 0,0 0-776 0</inkml:trace>
  <inkml:trace contextRef="#ctx0" brushRef="#br0" timeOffset="106367.98">10124 12132 1596 0,'0'0'656'0,"-23"5"-148"0,23-5-121 16,-16 9-76-16,16-9-55 0,-13 14-56 15,13-14-49-15,-12 24-30 0,6-9-16 0,1 5-23 16,1 1-17-16,1 1-7 0,2 0-14 0,3 2-7 16,1-2-8-16,3-1-8 0,4-1-2 0,0-2-4 15,2-4-2-15,4-1 0 0,-3-6 2 0,2-2 5 16,-15-5-5-16,28 0-1 0,-10-6-10 0,1-4 4 15,-1-5-5-15,-3 1 0 0,-3-4 10 16,0 0-6-16,-4-2-2 0,-2 0 1 0,-2-1-2 0,-2 4 2 16,0 1-4-16,-2 16 8 0,1-24 6 15,-1 24 0-15,2-18-5 0,-2 18-8 0,0 0-5 16,0 0 6-16,4-14 0 0,-4 14-8 0,7 18 7 16,-2 6-1-16,2 6-2 0,1 4 1 0,1 4-1 15,1 4 41-15,4 9-49 0,1 4 46 0,5-4-49 16,2 0 2-16,-1-1-3 0,0-1 3 0,-2-2 10 15,-5-11 5-15,-3 1 24 0,-2-1 24 0,-6 1 17 16,-4-2-8-16,-8 0-11 0,-4-1-8 0,-8 0-6 16,-10 3-12-16,-7-4-26 0,-3-3-37 15,-6-5-134-15,-3-7-146 0,-5-7-251 0,6-6-668 16,-2-7-980-16</inkml:trace>
  <inkml:trace contextRef="#ctx0" brushRef="#br0" timeOffset="108283.38">5265 16606 32 0,'0'0'702'0,"0"0"-287"15,-22 6-17-15,22-6-160 0,-15 3 14 0,15-3-91 16,-15 3 31-16,15-3-40 0,0 0 0 15,-19 5-44-15,19-5 12 0,0 0-32 0,0 0-7 16,-17 6-40-16,17-6-3 0,0 0-18 0,0 0 16 16,0 0-23-16,0 0 29 0,0 0-5 0,0 0 38 15,0 0-8-15,0 0 10 0,0 0-20 16,18-20 6-16,-1 7-16 0,5-7-3 0,1-1-3 16,3-4-3-16,-2-1-7 0,3-4-4 0,2-4-4 15,-4 4-4-15,-2 1-1 0,-2 4 1 0,-1 0 4 16,-3 4 16-16,-5 5 10 0,-1 2 21 0,-2 2 27 15,-9 12 20-15,12-16-9 0,-12 16 29 0,8-12-39 16,-8 12 22-16,0 0-51 0,8-13 20 0,-8 13-40 16,0 0 23-16,0 0-40 0,0 0 23 0,0 0-30 15,0 0 18-15,-7-14-39 0,7 14 25 0,0 0-32 16,0 0 30-16,0 0-40 0,0 0 30 0,0 0-33 16,4 18 32-16,6-6-31 0,3 4 30 15,8 6-31-15,3 1 34 0,1-1-32 0,4 3 11 16,9 5 1-16,0 2-8 0,1 3 3 0,0-3 3 15,0 0 1-15,-4 0 7 0,-7-7-8 0,-2 0 0 16,-3 0 3-16,-2 1 33 0,-3 0-36 16,-4 1 32-16,-4 0-37 0,-4-1 29 0,-5 2-2 15,-4-1-1-15,-4 8-5 0,-3-1-4 0,-6-1-2 16,-2 0-15-16,-3-2-66 0,-2-4-36 0,-1-3-61 16,-3-6-68-16,-2-4-89 0,4-8-35 0,4-5 22 15,-3-7-11-15,-2-4-108 0,6-3-403 0,3-2-469 16</inkml:trace>
  <inkml:trace contextRef="#ctx0" brushRef="#br0" timeOffset="108803.37">5913 16484 381 0,'0'0'689'0,"0"0"-122"15,0 0-136-15,-19-4-41 0,19 4-92 0,0 0-56 16,0 0-55-16,-13-5-27 0,13 5-44 16,0 0-16-16,0 0-28 0,0 0-1 0,0 0-20 15,0 0-9-15,0 0-6 0,0 0-5 16,10 12-6-16,-10-12 3 0,21 12-14 0,-8-5 6 16,2 0-13-16,1 2 3 0,2-2-4 0,0 1 0 15,0-2-3-15,-2-1 7 0,-3-1-9 0,-13-4 11 16,26 4-3-16,-26-4 14 0,23-1-2 0,-23 1 13 15,22-12 4-15,-8 0-1 0,-3-1-4 0,0-4-1 16,-2-3 3-16,-2 0-8 0,-2-4-2 0,-2-2-5 16,-2-2 2-16,-3 1 3 0,-1 0 11 0,-2-1 6 15,-1 4 9-15,0 2-2 0,-2 1 29 0,2 7-17 16,2 0 25-16,4 14-35 0,-9-19 28 0,9 19-49 16,-5-14 15-16,5 14-36 0,0 0 23 0,0 0-32 15,0 0 24-15,0 0-30 0,0 0 26 0,15 23-30 16,-2-5 25-16,3 5-19 0,3 2 17 15,3 0-27-15,1 3 33 0,1-1-34 16,1-1 27-16,-2 1-27 0,2-2 27 0,-2 1-28 16,1-3 4-16,-2 0 2 0,-3-1 11 0,-1-1 1 15,-5-2 2-15,0-2 0 0,-4 2 2 0,-2 0-2 16,-3 2 2-16,-3-3 24 0,-3 1-41 0,-3 2 38 16,-3 0-41-16,-2 0 30 0,-3-3-44 0,0-4-22 15,-3-2-70-15,2-6-74 0,-4-5-71 0,3-3-89 16,-6-10 38-16,-2-7-50 0,0-7-173 0,6-7-313 15,0-4-442-15</inkml:trace>
  <inkml:trace contextRef="#ctx0" brushRef="#br0" timeOffset="109040.38">6208 15992 609 0,'0'-29'660'0,"0"29"-161"0,-1-18-109 15,1 18-72-15,0 0-76 0,-2-22-44 16,2 22-23-16,0 0-27 0,0 0-16 0,-1-18-17 15,1 18-12-15,0 0-4 0,0 0-7 0,0 0 0 16,21 12-9-16,-8 0-11 0,0 3-19 0,7 3-7 16,-2 4-10-16,4 0 15 0,0 3 18 0,1 2 4 15,1-1-9-15,1 1-4 0,-2-1-30 16,-1-2 3-16,-1-2-18 0,0 0 10 0,-3-4-14 0,-2-3 6 16,-2-2-15-16,0-2-18 0,-3-3-90 15,-11-8-76-15,16 7-40 0,-16-7-84 0,0 0-96 16,12-15-576-16,-12 15-676 0</inkml:trace>
  <inkml:trace contextRef="#ctx0" brushRef="#br0" timeOffset="110065.38">6156 15955 654 0,'-25'3'681'0,"8"1"-147"0,0-1-131 0,17-3-72 15,-22 1-106-15,22-1-35 0,0 0-42 0,-11-10-14 16,11 10-22-16,12-25-18 0,5 4-14 0,4-4-12 15,3-1-19-15,3-2-6 0,5-4 3 16,-4 6-17-16,-2 2 4 0,-1 4-14 0,-4 2 12 16,-4 5-2-16,-3 0 10 0,-2 4 4 0,-12 9 12 15,16-14 7-15,-16 14 4 0,0 0 8 0,18-6 1 16,-18 6 20-16,11 10-29 0,-11-10-5 0,11 24-10 16,-4-6-4-16,-1 4-3 0,2 0 9 0,3 6-23 15,1 1-3-15,1 1-4 0,1-1-2 0,1 2-2 16,2 1-1-16,2-2 22 0,-2-2-22 0,2-2 17 15,-3-1-29-15,1-3 33 0,-4-5-38 0,-1-3 29 16,-2-2-16-16,-1-3 40 0,-9-9-30 0,15 15 46 16,-15-15-3-16,0 0 51 0,15 4-24 15,-15-4 9-15,0 0-39 0,8-18 12 0,-8 18-38 16,0-27-6-16,-2 10-6 0,-1-5-4 16,0 2-4-16,-1-3-7 0,0 7-25 0,1-1 28 15,1 0-34-15,2 17 25 0,0-27-29 0,0 27 27 16,4-24-28-16,-4 24 27 0,9-19-28 0,-9 19 26 15,16-18 3-15,-6 10-9 0,4 2-3 0,2 0 2 16,1 5-2-16,1-1-2 0,2 3-2 0,1 0-11 16,1 0-53-16,2 3-17 0,-1-1-29 0,0 1-46 15,-7-2-53-15,2 0-42 0,-18-2-37 0,25 4-20 16,-25-4 14-16,19 0 19 0,-19 0 7 0,14-5 16 16,-14 5 53-16,9-8 67 0,-9 8 85 0,0 0 77 15,5-16 26-15,-5 16 23 0,0 0 40 16,0 0 9-16,-5-15 11 0,5 15 21 0,0 0 1 15,0 0-13-15,0 0-20 0,-8-11-21 0,8 11-22 16,0 0-13-16,0 0-12 0,0 0-10 16,0 0-6-16,0 0-10 0,0 0 0 15,7 12-4-15,-7-12-2 0,14 17-1 0,-14-17-2 0,19 18-10 16,-19-18 9-16,16 14 3 0,-16-14 27 0,21 10 50 16,-21-10 21-16,23 5-3 0,-23-5-12 0,24-3-10 15,-12-3-16-15,0-3-8 0,2-3-11 16,-4-4-6-16,-1 0-8 0,-3 1-4 0,-3 0-8 15,-3 15 5-15,0-32-5 0,-4 16-15 0,-4 1-1 0,-1 1-5 16,-4 1-6-16,-2 6-12 0,-1 4-13 16,-3 1-23-16,-4 6-34 0,-2 3-12 0,-2 3-13 15,0 4-4-15,3-2-4 0,6-1-1 0,3-1-30 16,3-1-49-16,12-9-7 0,-11 9-4 0,11-9 9 16,0 0-7-16,0 0 1 0,0 0-14 15,22-8 33-15,-7-5 17 0,2 0 50 16,0-2 120-16,4-1 81 0,-3 2-22 0,-2 0 77 15,-1 6-47-15,-4-1 53 0,-11 9-22 0,19-14 28 0,-19 14-19 16,12-7 5-16,-12 7-21 0,0 0-3 0,19-4-6 16,-19 4-7-16,0 0-13 0,20 9-8 0,-20-9-6 15,16 12-5-15,-16-12-3 0,14 14-7 0,-14-14-8 16,14 16-8-16,-14-16-5 0,14 12-5 16,-14-12 1-16,13 8-2 0,-13-8-13 0,0 0 30 15,16 10 40-15,-16-10 54 0,0 0 28 0,0 0-3 16,19-8-12-16,-19 8-2 0,4-13-2 0,-4 13 6 15,0-20-7-15,0 20-7 0,-6-29-9 0,2 14-16 16,-2-3-21-16,1-1-26 0,1 2-16 0,1-1-12 16,2 3-12-16,1 15-8 0,2-34-5 0,3 13-5 15,2 3-3-15,4-1-3 0,2 4-4 0,3 0 1 16,1 6-2-16,3-3-2 16,2 5 0-16,0 2 3 0,3 6-7 0,1 5 6 15,4 4-9-15,-1 8-4 0,-2 3-18 0,-2 7-62 16,-4 4-115-16,-3 2-113 0,-6 4-105 0,-3-4-82 15,-6 3-261-15,-1-2-464 0,-3-5-972 0</inkml:trace>
  <inkml:trace contextRef="#ctx0" brushRef="#br0" timeOffset="110764.54">6120 17421 684 0,'-21'6'575'0,"2"-2"-151"0,3 2-50 0,0-2-58 0,16-4-25 15,-24 7-41-15,24-7-7 0,-21 4-13 0,21-4-8 16,-16 4-9-16,16-4-34 0,0 0-8 0,-17 3-48 16,17-3 5-16,0 0-50 0,0 0 37 0,0 0-8 15,0 0 26-15,4-22 12 0,15 2 26 0,5-7-26 16,13-9 6-16,3-9-12 0,6-2-7 15,4-7-11-15,13-12-6 0,0-2-30 0,0 0 10 0,-11 16-35 16,-2-3-9-16,0 3-8 0,-2 3-3 16,-5 5-9-16,-4 5 7 0,-6 5-28 0,-8 12 18 15,-4 2-27-15,-7 5 18 0,-2 4-32 0,-12 11-36 16,11-12-118-16,-11 12-100 0,0 0-99 0,0 0-129 16,0 0-17-16,-19 4-863 0,7 1-1111 0</inkml:trace>
  <inkml:trace contextRef="#ctx0" brushRef="#br0" timeOffset="111684.06">6706 18005 709 0,'0'0'588'0,"-23"-6"-161"0,23 6-101 0,-17-6-67 15,17 6-54-15,-9-9-51 0,9 9-34 0,0 0-24 16,2-22-16-16,4 8-15 0,5-4-11 0,4-6-7 15,2-3-9-15,2-3-4 0,2-2-6 16,1-1-2-16,1 1-3 0,-3 0-1 0,3 2-2 0,-5 2 0 16,-3 5 7-16,-3 6 19 0,-1 1 31 0,-3 5 26 15,-8 11 21-15,12-16 10 0,-12 16-1 16,8-12-21-16,-8 12-19 0,0 0-20 0,0 0-12 0,0 0-12 16,0 0-4-16,0 0-6 0,0 0-9 0,-10 17-6 15,10-17-5-15,-3 18-6 0,3-18 3 16,5 28-5-16,4-10-3 0,5 6 21 0,7 1-29 15,3 1 23-15,4 0-28 0,7 6 24 0,3 3-29 16,0-2 3-16,1-1 2 0,-2-1-1 0,-7-5 3 16,-3-2 0-16,0 1 0 0,-3-3 3 0,-2 0-6 15,-4 2 20-15,-2-2-4 0,-6-1 17 0,-2 1-17 16,-3 2 12-16,-5 1-14 0,-3 2 15 0,-6 6-20 16,-3-1 14-16,-6 2-5 0,-1 0-7 0,-4-5-20 15,-3 0-43-15,0-4-56 0,-2-6-65 0,0-5-60 16,6-7-42-16,1-7-4 0,0-8-33 0,-1-7-191 15,4-6-307-15,5-2-376 0</inkml:trace>
  <inkml:trace contextRef="#ctx0" brushRef="#br0" timeOffset="112264.26">7423 17573 887 0,'0'0'660'0,"0"0"-181"0,-12 8-97 15,12-8-90-15,-21 17-76 0,5-3-34 0,1 0-15 0,-5 5-6 16,1 0 19-16,1 1-32 0,1 1-2 16,3-3-38-16,1 0 3 0,3 0-45 0,2 2 7 0,2 0-35 15,3 2 15-15,2-3-35 0,3 0-1 0,2 2-6 16,2-1-3-16,2-2-1 0,3-2 0 16,0-3-2-16,2-5-1 0,-1-1-2 0,-12-7 1 15,25 0 3-15,-11-6-1 0,2-4-1 0,-1-5 3 16,-1-1-1-16,-2-3 2 0,-1-2 2 0,-2 1 2 15,-2-1 13-15,-2 0 17 0,-1 6 19 0,-2-2 12 16,-2 17 12-16,1-22-13 0,-1 22 29 0,0-17-37 16,0 17 24-16,0 0-13 0,0-18-15 15,0 18-14-15,0 0-12 0,0 0-9 0,0 0-6 0,0 0-4 16,0 0-4-16,0 0-3 0,0 0-1 0,22 5-3 16,-22-5 0-16,18 13-1 0,-7-6 1 15,0 2-3-15,2 0-1 0,-1-2 0 0,-12-7-2 16,23 10-1-16,-23-10-4 0,18 3-3 0,-18-3-3 15,19-7 1-15,-19 7-1 0,16-18 2 0,-10 5 2 16,-1 0 1-16,-2-3 4 0,-3 16-29 0,2-28 38 16,-2 28-29-16,-2-22 38 0,2 22-29 0,-2-18 34 15,2 18-37-15,0 0 27 0,-1-19-39 0,1 19 39 16,0 0-38-16,0 0 34 0,9-9-28 16,-9 9 32-16,19 5-1 0,-5-1-2 0,4 3-3 0,2 1 0 15,-1-2-1-15,2-1 2 0,-3 0-2 0,-1-2 8 16,1-3-10-16,-18 0 0 0,31-5 2 0,-18-1-1 15,1-5 2-15,-1-3 2 0,-5 0-30 0,-3-2 35 16,-4-1-29-16,-3 0 34 0,-4-5-31 16,-6-3 31-16,-4 0-26 0,-3 0-64 0,-5-2-22 15,-1 1-40-15,-2 1-29 0,-1 0-25 0,3 2-47 16,2 1-29-16,2 1-5 0,5 4-10 0,3 1 14 16,3 2-132-16,10 14-440 0,-9-23-421 0</inkml:trace>
  <inkml:trace contextRef="#ctx0" brushRef="#br0" timeOffset="112612.26">7910 17118 1418 0,'22'2'630'0,"-22"-2"-118"0,0 0-131 0,0 0-69 16,0 0-50-16,-9 19-37 0,9-19-23 16,-15 20-19-16,2-4-19 0,2 1 5 0,0 3-62 15,0 1 15-15,2 1-50 0,0-1 21 0,1 1-43 16,3 0-18-16,3-5 24 0,1 1-35 0,3-1 19 15,2-2-31-15,3-1 15 0,0-2-31 0,3-2 26 16,2-3-30-16,-12-7 27 0,24 3-29 0,-8-7 33 16,1-8-33-16,0-1 29 0,2-8-31 0,-4-1 32 15,0-2-31-15,-5 4 31 0,-2 1-1 0,-1 1 5 16,-3 3 0-16,-4 15 3 0,6-23 26 0,-6 23 25 16,3-18-2-16,-3 18-5 0,0 0-9 0,1-18-11 15,-1 18-12-15,0 0-8 0,0 0-7 16,0 0-8-16,0 0-3 0,0 0-1 0,0 0-2 15,0 0-3-15,20 8-1 0,-10 2 0 0,-1 3-2 16,3 0-22-16,1 0 25 0,1 0-48 0,0-2-18 16,-1 0-89-16,0-3-69 0,-2 0-62 0,-11-8-96 15,20 8-11-15,-20-8-132 0,12-7-527 16,-12 7-800-16</inkml:trace>
  <inkml:trace contextRef="#ctx0" brushRef="#br0" timeOffset="113044.77">8263 16539 557 0,'-18'-9'768'0,"0"2"-185"0,2 1-87 0,-1 2-118 15,3 0-75-15,14 4-42 0,-22-4-52 0,22 4-31 16,0 0-44-16,-21 0-32 0,21 0-14 0,0 0-18 16,-2 22-5-16,8-9-17 0,5 6-1 0,5 3-9 15,4 3-4-15,3 3-3 0,8 7 10 16,1 1-12-16,2 1 1 0,0-2-4 0,0 0-7 0,0-4-6 16,-5-6-18-16,-2-3-58 0,0-3-78 15,-2-2-79-15,-7-4-62 0,-1-3-8 0,-5-3 6 16,-12-7-148-16,0 0-404 0,0 0-413 0</inkml:trace>
  <inkml:trace contextRef="#ctx0" brushRef="#br0" timeOffset="113188.74">8370 16937 377 0,'-27'2'670'15,"1"0"-99"-15,1 0-72 0,6-2-32 0,19 0-108 16,-29 2-75-16,29-2-56 0,-21-3-45 0,21 3-33 16,-10-13-26-16,10 13-17 0,3-27-16 0,6 5-20 15,7-9-9-15,4-3-18 0,9-10-1 16,4-4-12-16,6-2-50 0,-1 0-116 0,2 0-153 15,-1 0-36-15,-1 1-709 0,-1 2-783 16</inkml:trace>
  <inkml:trace contextRef="#ctx0" brushRef="#br0" timeOffset="113697.1">8681 16017 702 0,'-8'-12'776'0,"8"12"-198"0,-12-17-116 0,12 17-128 15,-9-12-68-15,9 12-59 0,0 0-37 0,0 0-32 16,0 0-23-16,0 0-26 0,6 13-13 0,4 4-19 15,6 10-10-15,3 5 20 0,8 11-6 0,3 3 3 16,2 1-2-16,0 0-11 0,0 1-12 0,-1-4-4 16,1-4-12-16,-2 0-4 0,-7-11-2 0,0-2-6 15,0-2 1-15,-4-4-3 0,-4-6-3 16,-2-2-9-16,-2-3-2 0,-11-10-16 0,10 10-27 0,-10-10-15 16,0 0-1-16,0 0-1 0,-8-25 18 15,-4 6 0-15,-5-7 21 0,-3-1-5 16,-5-4 6-16,-7-7 3 0,-1-4 4 0,-3 0 5 15,-2-3 25-15,0 0-16 0,0-2-7 0,4 1 11 16,1-1 0-16,5 0 2 0,5 3 2 0,6 8-1 16,5 2-8-16,3 1 8 0,6 4-1 0,3 2-9 15,3 2 12-15,5 0-6 0,4 0 16 0,3 3-7 16,4 2 13-16,0 6-8 0,0 4 5 0,3 2-3 16,1 6 3-16,-3 4-7 0,2 5 5 0,-1 3 0 15,1 9-2-15,-4 2-3 0,-2 4 1 0,-7 3-4 16,0 2-3-16,-2 6-6 0,-3-1-26 0,-3-6-98 15,-2-1-88-15,-2-1-114 0,-2-4-684 0,1-2-738 16</inkml:trace>
  <inkml:trace contextRef="#ctx0" brushRef="#br0" timeOffset="114112.84">8983 15958 585 0,'0'0'768'0,"0"0"-213"0,0 0-115 0,0 0-97 0,0 0-83 0,11 8-34 16,-11-8-40-16,8 18-26 0,-1-3-26 0,0 3-5 16,3 2 0-16,2 7-14 0,2-1-15 15,-2-1-27-15,4-1-6 0,-4-5-17 0,2-2-5 16,0-2-14-16,1-3 4 0,-3-5-9 0,-12-7 4 16,21 3-12-16,-8-9 7 0,1-4-19 15,-1-7 16-15,-1-8-20 0,-1-2-4 0,-4-4 0 16,-2-1 1-16,-6 4 32 0,-1-2-28 0,-2-3 24 15,-2 0-37-15,-4 1 32 0,0 3-28 0,0 4 6 16,0 2 23-16,3 4 16 0,1 6 11 0,0 1-2 16,6 12-10-16,-8-16-11 0,8 16-9 0,0 0 3 15,-7-13-5-15,7 13-2 0,0 0-12 0,0 0 5 16,16 16-6-16,-4-3 7 0,6 8-2 16,5 2-9-16,2 1 1 0,5 2-1 0,8 5 8 15,0-1-8-15,1 1-1 0,1 1 23 0,-1 0-25 16,-3-1 24-16,-8-3-26 0,-4-1 27 15,-2-2-25-15,-3 6 26 0,-6-4-20 0,-4 4 18 16,-5-4-29-16,-4 1 28 0,-4-2-29 0,-5 4 3 16,-2-4-28-16,-2-8-84 0,-2-4-100 0,-5-3-84 15,3-8-64-15,-6-9-152 0,-4-9-466 0,0-7-695 16</inkml:trace>
  <inkml:trace contextRef="#ctx0" brushRef="#br0" timeOffset="114327.84">9176 15415 1363 0,'0'-22'649'0,"0"22"-129"0,0 0-142 0,1-20-84 16,-1 20-58-16,0 0-41 0,0 0-35 0,0 0-22 15,22 18-1-15,-10 2 5 0,6 8-13 16,1 2-30-16,3 3-16 0,5 6-15 0,2-1-18 16,0-2-11-16,-3-8 2 0,0 1-17 0,1-3 5 15,1-1-13-15,-1-5 5 0,-2-3-20 0,-2-3-23 16,-5-5-71-16,-18-9 6 0,26 0-103 0,-26 0-45 15,17-17-18-15,-11 3-7 0,-4-2-26 16,-4-7-101-16,-7-5-100 0,-5-1-260 0,-6 0-272 0</inkml:trace>
  <inkml:trace contextRef="#ctx0" brushRef="#br0" timeOffset="114693.85">9223 15341 794 0,'-28'-9'544'0,"2"1"-102"0,2 2-56 0,1 0-22 0,7 3-83 16,0-1-63-16,16 4-44 15,-21-7-34-15,21 7-29 0,0 0-26 0,0 0-9 16,0 0-7-16,4-15-2 0,-4 15 1 0,27-8 1 15,-4 6 1-15,3 0-8 0,2 2 21 0,3 2-33 16,4 5-1-16,0 0-2 0,-2 4-1 0,-1 0-1 16,-3 4 14-16,-1 1-6 0,-4 2 4 0,-2-2 3 15,-3 3 1-15,-4-4 1 0,-2 1 1 0,-2-3 8 16,-3 1-13-16,0-4 2 0,-8-10 1 0,13 16-1 16,-13-16 12-16,7 11 8 0,-7-11 16 15,0 0 19-15,0 0-8 0,9 10-22 0,-9-10-17 16,0 0-9-16,0 0-8 0,0 0-11 0,-3-18-2 15,3 18-4-15,-4-14 1 0,4 14-6 0,0 0-9 16,-5-18-3-16,5 18-8 0,0 0-1 16,0 0-10-16,-6-16-1 0,6 16 4 0,0 0-5 15,0 0 4-15,0 0-4 0,17-7 6 0,-17 7 0 16,22 5-3-16,-9-1 0 0,4 2 1 0,1 2 0 16,1-1 0-16,1 4 0 0,-2-1 2 0,2-2-2 15,-4 3-16-15,-1-4-44 0,-3-1-58 0,-12-6-64 16,22 7-52-16,-22-7-33 0,16-3-48 0,-16 3-43 15,17-17-31-15,-9-1-103 0,-3-1-541 0,0-2-777 16</inkml:trace>
  <inkml:trace contextRef="#ctx0" brushRef="#br0" timeOffset="115212.84">9788 15252 1157 0,'0'0'506'16,"0"0"-86"-16,0 0-29 0,-11-11-78 16,11 11-61-16,0 0-52 0,0 0-32 0,0 0-30 15,0 0-26-15,-1 21-18 0,1-21-9 0,7 14-7 16,-7-14-1-16,9 12 4 0,-9-12 10 0,11 8 16 15,-11-8 28-15,0 0 4 0,24-3-24 0,-13-4 2 16,0-3-42-16,1-4-7 0,0 0-6 0,-3-4-9 16,-2 2-7-16,-3 1-6 0,-4 15-7 0,2-27-5 15,-2 27 17-15,-10-25-33 0,1 15 26 0,-4 3-33 16,-2 1-7-16,-4 5-11 0,0 2-3 0,-6 6 2 16,-5 3-6-16,2 1-10 0,2 3-17 15,5-3-40-15,5-1-35 0,3 0-46 0,13-10-35 16,-12 15-48-16,12-15-33 0,0 0 1 0,0 0 3 15,0 0-24-15,18 4-41 0,-5-11 64 16,4-3 6-16,0-2 91 0,2-1 160 0,-1-1 156 16,0 2 91-16,-1 1-42 0,-2 3 49 0,-4 0-48 15,-11 8 62-15,18-12-42 0,-18 12 38 0,11-8-23 16,-11 8-33-16,0 0-31 0,15-8-36 0,-15 8-2 16,0 0-41-16,0 0-14 0,16 6 15 15,-16-6-41-15,0 0-24 0,14 12 16 0,-14-12-19 16,11 7 16-16,-11-7-17 0,0 0 17 0,19 4 0 15,-19-4 2-15,17-3 17 0,-17 3 25 0,21-11 27 16,-10 2-6-16,0-3 11 0,-3 0 2 0,-1-1 14 16,-1-1 9-16,-3-1-4 0,-2-2-2 0,-2-2 21 15,0 2-30-15,0-1 36 0,-1-1-62 0,1 0 21 16,-1 1-60-16,2 0 21 0,0-1-46 0,2 2 25 16,0 0-44-16,1 3 32 0,4-1-42 15,-1 2 33-15,3 3-41 0,1-1 16 0,3 3-38 16,1 3 23-16,-14 5-32 0,33 2 30 0,-11 5-36 15,2 8-2-15,-1 7-100 0,-3 2-73 16,-3 6-35-16,-3 2-65 0,-4 4-112 0,-4 1-97 16,-7 3-766-16,-2-1-1043 0</inkml:trace>
  <inkml:trace contextRef="#ctx0" brushRef="#br0" timeOffset="118272.33">10624 14230 374 0,'0'0'574'0,"0"0"-118"0,0 0-154 0,0 0-21 0,-10-14-80 15,10 14 22-15,0 0-67 0,-17-2 8 0,17 2-61 16,-14-5 31-16,14 5-70 0,-18-1 37 0,18 1-59 16,-21-3 47-16,21 3-65 0,-22-3 55 0,22 3-56 15,-26-4 45-15,26 4-60 0,-28-1 47 0,28 1-63 16,-31 0 65-16,12 1-56 0,0 0 51 0,-1 2-59 15,-2 1 55-15,0-1-65 0,-3 3 59 16,0 0-10-16,0 1-7 0,-4 4-4 0,0-2-2 16,0 3-30-16,-1 0 24 0,1 5-49 0,-1-5 56 15,0 2-55-15,-2-1 58 0,2 4-53 0,-2-2 57 16,-1 2-64-16,-1 0 6 0,0 3 12 0,-2-1 5 16,-6 4 1-16,-2-1-2 0,3 2 7 0,-1 0 19 15,1 1 1-15,1-1-1 0,0 3-2 16,-2-2-1-16,3 2-7 0,0 0 7 0,-2 6 3 15,1-6-4-15,1 0-1 0,-2 2 3 0,2 1-3 16,-1-2 4-16,1 0-2 0,-2 2-1 16,2-2 50-16,-1 2-61 0,0-2 1 0,1 2-1 0,0-3-2 15,0 0 4-15,7-5 0 0,-8 6 0 0,8-6-12 16,-2 0 14-16,1 0-11 0,-5 4 13 16,6-4-15-16,-1-1 17 0,1 2-13 0,0 0 18 15,-7 4-11-15,1 2 9 0,1-1-6 0,6-3 18 16,-5 3-14-16,1 1 9 0,5-4-15 0,0-1 11 15,-1 1-15-15,-5 4 14 0,7-6-15 0,-1 2 8 16,2-1-8-16,-2 0 19 0,1-2-18 0,0 0 18 16,0 1-7-16,1 1-1 0,0-3-11 0,0 3 13 15,0-2-14-15,0 1 9 0,0 0-11 16,1 0 17-16,-1 1-14 0,1 1 2 16,-1 1-3-16,0 1 4 0,-5 5-1 0,0 0 1 0,6-5 0 15,-6 5 1-15,7-3 0 0,-6 4-2 16,5-3 2-16,1-3 3 0,-6 7-1 0,6-6-1 15,-1 0-1-15,2 0 0 0,-2-1 1 0,0 0-1 16,0-1-1-16,1 0 1 0,0-1 16 0,-1 0-12 16,3 0 9-16,-3 1-14 0,4-1 0 0,-3 1 4 15,2-1-2-15,1 3 0 0,-2-2-1 0,1 0 0 16,1 4 0-16,1-2 9 0,-1 0-10 0,1 0 7 16,0 0-10-16,3 0 3 0,0 0-1 0,1-2-1 15,0 0 4-15,2-1 0 0,0 0 0 0,2 0 0 16,0 0 0-16,0 0 0 0,0 0 0 0,3 0-1 15,-3 2 1-15,5-5 0 0,3 2-1 0,-5 3 0 16,0 3 13-16,2-1-13 0,0 2 16 16,0-1-19-16,2 0 1 0,0 1 0 0,1 0 1 15,2-4 0-15,-1 1-1 0,2-2 2 0,0 1-2 16,0 1 11-16,1-1-10 0,1 1 10 0,0 0-11 16,1 1 10-16,0 0-10 0,-1 1 1 0,1 1 0 15,1 0 20-15,-1 5-22 0,1-1 5 0,0-1-2 16,2 1 2-16,-1-1 1 0,1-7-2 0,0 0 9 15,0 0-10-15,2-2 9 0,0 0-8 0,0-1 9 16,0-1-12-16,1-1 10 0,1-2-8 16,0 0 12-16,-1-1 15 0,2-2-33 0,2 1 0 15,-2-2 6-15,1-1-2 0,0 1 1 0,1-2 0 0,-1 1 2 16,0 0-1-16,2 0 0 0,-2 1 0 16,0-1-1-16,2 1 1 0,-1-1 0 0,0 2 1 15,1-1 0-15,0 1-1 0,0-1 3 0,0 0-1 16,0 0 0-16,0-1 1 0,2-1 0 0,-1 0 0 15,0-1 0-15,-2-3 0 0,0 1-2 0,2-1 2 16,-3-1 0-16,2 0-1 0,0-2 1 0,-1 2 0 16,1-2 1-16,-11-7 0 0,19 13 0 0,-19-13 0 15,21 12-1-15,-21-12 1 0,21 9-1 0,-21-9 2 16,23 11 3-16,-23-11 5 0,24 5 2 16,-24-5 6-16,26 5 1 0,-26-5 2 0,29 2 1 15,-29-2-1-15,34 2 1 0,-16-4-1 16,2 1 2-16,2-2 3 0,3 0 3 0,-1-1-1 15,0-1 13-15,1 0-14 0,1-2 0 0,4-1-5 16,1-1 1-16,0-3-1 0,1 1-5 0,0 0 3 16,2-3-7-16,1 0 1 0,1-2-2 0,-1 0 0 15,1-2-1-15,11-2-1 0,-4-4 0 0,3 0-2 16,-2 1-1-16,1-2 1 0,-2 0 0 0,2 0-9 16,-1-2 8-16,1 1-6 0,-1-2 8 0,0 0-6 15,0 2 8-15,1-4-8 0,0-1 4 0,0 0 2 16,0-2 1-16,1-1-1 0,1-1-1 0,-1-1-2 15,1-1 1-15,0 1-2 0,0-3-1 16,0 0 0-16,0 1-2 0,0-2 1 0,0 1 0 16,-1 0 1-16,0 1 0 0,-1-1-11 0,1 2 14 15,-1-1-10-15,1 1 4 0,-1-1-1 0,0 2 13 16,-2 0-12-16,3-1 12 0,-3 1-10 0,0 1 13 16,1-2-2-16,-2 1 0 0,-1 1-1 0,1-2 0 15,-3 0-1-15,1-1 0 0,-1 1-16 0,-1-2 17 16,-1 1-15-16,-1-1 19 0,-1 1-21 15,2 0 4-15,-2 1 1 0,-2 0 2 0,0 2 20 16,-1 0-8-16,1-1 7 0,-1 3-15 0,-2-3-2 0,-4 9 2 16,0-3 0-16,0 1 0 0,2-7 0 0,-3 6 22 15,4-6-25-15,-5 5 24 0,5-5-19 0,-5 6 16 16,5-7-30-16,-8 7 3 0,2-1 5 16,0 1-1-16,-1-1 1 0,-1 0-1 0,0 2 0 15,-1-1 0-15,-1 1-1 0,0 0 1 0,-1 1-1 16,0 0-4-16,-2 1 1 0,1 1 9 0,-1 0-2 15,-1-1 0-15,-3-1-1 0,4 1-1 16,-2-2-1-16,1 0 1 0,-2 0 8 0,2 0-17 16,-1-1 9-16,-1 0-3 0,0-2 4 0,-1 1-4 15,1 2 1-15,-2-2-3 0,1 1 4 0,-2 3-2 16,0-2 3-16,0 4-11 0,-2 2 11 0,0 0-2 16,-2 2-1-16,2-1 0 0,-1-1 0 0,-2 2 0 15,2 0 0-15,-1 0 0 0,1 0 0 0,-2 2 40 16,1-1-44-16,-1 0 27 0,-1-1-33 15,0 1 41-15,1-2-44 0,-1 0 40 0,-1 2-42 16,0-1 2-16,-1-2-14 0,-1 5 21 0,0-1 11 16,-2-2-11-16,1 1 4 0,-1-4-9 0,-1 1 9 15,-1-2 0-15,-1 3 2 0,-2-3-1 0,0 0 1 16,-2-3 1-16,-1-1-2 0,-1 2 0 16,0-3 0-16,0 1 3 0,-2 2-2 0,2 0-1 15,-2-2-1-15,1 2-6 0,-2 0 8 0,2 1 0 16,-1 0 1-16,1 5 37 0,1 0-44 0,-1 0 38 15,-1-4-44-15,1 6 40 0,0 0-41 16,0 1 29-16,-2-1-27 0,1 2 35 0,-3 1-40 16,1-1-5-16,-4 3 9 0,-1-4 1 0,-4 2-9 15,-1 0-13-15,-2 3-12 0,-1 0-9 0,-1 2-24 16,-4 3-36-16,-1 0-74 0,-2 3 4 0,-2 4-101 16,-1 1 60-16,-5 2-47 0,-6 3-330 0,1 3-285 15,-10 5-505-15</inkml:trace>
  <inkml:trace contextRef="#ctx0" brushRef="#br0" timeOffset="133682.9">23923 5841 490 0,'0'0'460'15,"13"-11"-90"-15,-13 11-91 0,0 0-67 0,14-8-44 0,-14 8-34 16,0 0-28-16,0 0-21 16,0 0-29-16,0 0 2 0,16 3-10 0,-16-3-6 0,0 0-8 15,5 16-5-15,-5-16-5 0,0 0-5 16,2 23-18-16,-2-23 15 0,0 20 0 0,0-20-4 15,0 19-1-15,0-19 13 0,1 25-15 0,-1-25 17 16,1 26-22-16,-1-26 19 0,0 30-21 0,0-13 21 16,-1 0-22-16,0 1 37 0,-1 6-36 0,0 0 27 15,-1-1-27-15,0 1 27 0,-1 2-1 16,0 1-31-16,-1 3 21 0,-2 2-24 0,1 0 35 16,-1 1-37-16,1 0 29 0,0 1-28 15,-1-1 29-15,2 3-32 0,0-2 28 0,1 1-41 16,0-1 49-16,1 1-40 0,1 2 41 0,-1-2-36 15,-1 0 35-15,2 1-37 0,0 0 36 0,-1 1-42 16,1 0 36-16,-2 3-2 0,-1 0 13 0,-2 3-5 16,-2 3-37-16,0 7 41 0,-2 2-37 0,-1-3 42 15,1 2-43-15,2-9 52 0,0-1-55 0,1 0 56 16,2 1-58-16,1-2 61 0,0 1-53 0,0-1 52 16,3-1-7-16,1 0-4 0,0-1-20 0,0 1 6 15,1 0-9-15,-2 2 11 0,2-1-6 0,-1 2-1 16,0 3-1-16,0 2-1 15,-1 0-2-15,1 1 1 0,-2 9-4 0,-1-8-6 0,0 6 6 16,-1-10-3-16,0 12-7 0,-1-1 10 16,1-2-6-16,0-8 10 0,0-1-11 0,-2-1 10 15,3 2-2-15,-1-1-3 0,2-1 1 0,0 3-3 16,0 0 1-16,1 0 0 0,-1 0 1 0,2-2 0 16,0-4-2-16,-2 4 0 0,3-1-10 0,-1 0 3 15,1 1 8-15,-1 1 1 0,-1 0-8 0,1 1 6 16,-1 1-8-16,1-1 8 0,0 12-5 0,-1 0 3 15,1-11-4-15,0 0 2 0,0 1-2 0,0-2 3 16,0 1-7-16,1-2 8 0,0 1-7 16,2-1 9-16,0 0-1 0,1 0 0 0,0-1-11 15,-1-2 11-15,2 0-7 0,1 1 7 0,-2 1-4 16,1 0 1-16,-1 0-1 0,0 1 1 0,1 0-1 16,-1 0 0-16,0 0-8 0,0-1 9 15,1 1-3-15,-2 0 4 0,1 2-4 0,-1 9 6 16,0-9-8-16,0 0 8 0,0 0-3 0,1 11-4 15,-2-11 3-15,2 11-2 0,0 0 4 0,0 0-2 16,1-4 2-16,-1-8-4 0,0 0 10 0,1 9 5 16,0-13-2-16,0 15-9 0,1-3 7 0,-1-8 8 15,1 8 1-15,0 0 0 0,-1 2-2 16,1-1-3-16,-1-10 1 0,2 10 3 0,-1-11 4 16,-1 0-4-16,0-1 2 0,2 0 3 15,-1 1-7-15,0-1 2 0,4 10-3 0,-2-10 1 16,-1-1-21-16,1 1 13 0,0-1 5 0,0-1-2 15,0 3-6-15,0-3 6 0,1 11-2 0,0-10-1 16,-1 1 2-16,0-3 1 0,-1 0-5 0,2-1 6 16,-3-3-1-16,2-1 6 0,-1 0-16 0,1-2 13 15,0-1-6-15,0-1 7 0,0-1-12 0,1-1 10 16,0-1-13-16,-1-2 5 0,0 1-4 0,2-1-3 16,0-1 6-16,-2 1-2 0,1-3 0 15,-2-2 0-15,4 5-55 0,-4-6 65 0,1-1-51 16,-1 0 57-16,1 1-55 0,-1-2 59 0,-2-3-52 15,1-3 56-15,-1-1-57 0,-4-15 50 0,6 23-47 16,-6-23 57-16,4 17-56 0,-4-17 52 16,0 0-48-16,6 20 60 0,-6-20-49 0,0 0 57 15,3 14-57-15,-3-14 59 0,0 0-57 0,0 0 52 16,4 14-55-16,-4-14 51 0,0 0-58 0,0 0 55 16,0 0-54-16,0 0 41 0,0 0-42 15,0 0 54-15,5 15-57 0,-5-15 51 0,0 0-52 16,0 0 54-16,0 0-55 0,0 0 55 0,0 0-59 15,0 0 60-15,0 0-55 0,0 0 53 0,0 0-54 16,0 0 55-16,21-1-55 0,-21 1 54 0,0 0-54 16,18-9 30-16,-18 9-26 0,19-8 54 0,-19 8-56 15,22-7 49-15,-22 7-49 0,25-9 53 16,-9 5-54-16,1 0 54 0,0 1-17 0,0-1 9 0,1 2-4 16,5-3-4-16,-1 4-7 0,1-2 3 15,1 1-1-15,1 1-2 0,1-2 0 0,1 2-12 16,2 0 12-16,-2 1-1 0,3 0-1 0,3 0-5 15,-1 0 4-15,7 0-1 0,1 0 2 16,2 0-2-16,0 0-56 0,1 0 56 0,2-1-39 16,1 1 57-16,2-3-7 0,-3 1 0 0,3 1-3 15,0-2 0-15,2 0 1 0,0 1-5 0,1-2-12 16,0 1 13-16,0 0-2 0,2-1-11 0,10 0 6 16,0-1 4-16,-1 1-49 0,-8 1 58 15,9-2-50-15,-9 1 44 0,7 0 10 0,-7 0-3 16,9 0 3-16,-12 1-12 0,15-1 6 0,-13 2-2 15,10-4-2-15,2 4-48 0,1-3 46 0,1 2-35 16,2-2 57-16,-3 0-55 0,3-2 50 0,1 1-48 16,-2-3 54-16,1 1-4 0,2 0-5 15,0-2-14-15,2 2 12 0,2-2-4 0,1 2-50 16,3 0 51-16,-1 0-46 0,4-1 54 0,-2 1-5 16,1 1-2-16,2 0-16 0,-1 0 14 0,0 0-5 15,2 1-3-15,1 0-19 0,0 0-67 0,0 0 21 16,-1 2-119-16,-2-3-5 0,2 1-66 0,-2-5-159 15,-5 4-524-15,0-4-595 0</inkml:trace>
  <inkml:trace contextRef="#ctx0" brushRef="#br0" timeOffset="133912.91">28627 11366 377 0,'-37'-44'442'0,"-3"-9"-488"0,-4 1-184 0,-6-5 61 16</inkml:trace>
  <inkml:trace contextRef="#ctx0" brushRef="#br0" timeOffset="135724.4">24137 5872 397 0,'0'0'458'0,"13"-7"-125"0,-13 7-59 0,15-6-75 0,-15 6-39 0,13-6-40 16,-13 6-2-16,15-4-28 0,-15 4-6 0,16-4-16 15,-16 4-11-15,20-3-9 0,-20 3 9 0,25-4-34 16,-25 4 9-16,32-3 0 0,-15 2-4 0,3-2 0 15,5 1 1-15,1 0-3 0,2-2 2 0,7 1 17 16,2-1-28-16,1-1 21 0,1 1-29 0,1-1-1 16,4 0 4-16,-1 0 5 0,4 4-2 0,0-4 3 15,2 3-2-15,2-1 2 0,-1 1-12 0,2 1 19 16,2 1-8-16,1-1 13 0,14 2-2 16,-2-1 42-16,4 1-50 0,3 1-6 15,3-1 2-15,3 1-7 0,4-1 7 0,3 0-13 16,4-1 16-16,1 2-6 0,4-1 5 0,4-2-5 15,3-1-6-15,27 0 1 0,-22-2-4 0,24-1 4 16,-2 1-13-16,-2-1 12 0,0 0-3 0,3 1 3 16,-5-2-1-16,-21 2-4 0,23-2 3 0,-24 1-4 15,1 1 7-15,1 0-10 0,24-1-21 0,-27 1 39 16,6 1-32-16,-4-2 36 0,-1 1-37 16,0 0 41-16,-1 1-4 0,1 0-1 0,-2 0-33 0,1 0 33 15,0 0-28-15,-2-1 28 16,-2 0-37-16,-3 2 34 0,-2-1-24 0,-2 0 30 15,-2 1-33-15,-3-1 31 0,-2 2-27 0,-2-4 27 16,-2 5-29-16,-4-1 30 0,-4 1-33 0,-5 0 29 16,-11-1-26-16,-2 1 17 0,-3 1-20 0,-1-1 28 15,-2 0-26-15,-5 1 26 0,-3-1-30 0,-2 0 30 16,-8 2-22-16,-2-2 19 0,-4 0-28 0,-5 1 28 16,-1-1-24-16,-19 0 27 0,28 1-28 0,-28-1 28 15,20 1-9-15,-20-1 30 0,0 0-20 0,23 0 12 16,-23 0-16-16,0 0 16 0,0 0-22 15,21 0 16-15,-21 0-24 0,0 0 18 0,0 0-15 16,0 0 3-16,18 1 4 0,-18-1-15 16,0 0 17-16,0 0-19 0,0 0 18 0,0 0-22 0,14 5 25 15,-14-5-23-15,0 0 2 0,0 0 2 16,9 12 1-16,-9-12 2 0,5 13-1 0,-5-13-1 16,4 19 3-16,-4-19 7 0,6 29-6 0,-4-13 0 15,1 2 0-15,-1 5 1 0,2 0-2 16,-2 2 4-1,2 2-6-15,-1 0 21 16,1 7-16-16,-1 1 15 0,3 1-20 16,-2 1 18-16,2 2 5 15,-1 0-6-15,0 3-3 0,1 1-23 16,-2 2 24-16,1 2-16 0,2 11-3 16,0-1 3-16,1-1 1 15,0 0 1-15,1 1 1 0,-1 2 18 0,1 2-21 0,-2 0 23 0,2 0-1 16,-1 0-6-16,2 1-13 0,-2 1 16 0,2 2-19 0,-1 7 2 0,0-5 0 0,-1 0 4 0,0 2 4 0,3 5-2 0,-2-6 10 0,1 1 1 0,0 0 2 0,-1 1-3 15,0 1-1-15,2-2-20 0,-3 5 18 0,-1-1-13 16,-1 0 12-16,-1-1-13 0,0 0 18 0,-2-1 0 16,0 2 0-16,-1 1 58 0,-1 0-71 15,-1 1 15-15,-1 1 5 0,0 0-10 0,1 2 10 16,1 0-12-16,-1 0 7 0,2 0 2 0,-1 0 5 16,1-1 42-16,1 2-51 0,1-1-5 0,1 3-1 15,2-3 0-15,-1 0-1 0,2-2 0 16,0-2 0-16,2 0-1 0,-1-2-3 0,0 1 52 15,2-1-58-15,-1 0 3 0,0-1 1 0,1 0 0 16,0 0 0-16,-2-1 3 0,1 4-2 0,-1-2 1 16,-1 0 5-16,-1 1 6 0,0-2 11 0,-1 0 42 15,-2 2-51-15,0-1-2 0,-1 1 7 16,-1 2-1-16,-1 0 27 0,0 0-27 0,-1 0 13 16,-1 1-18-16,0-2-2 0,-1 1 2 0,-1-1 2 15,0-1-1-15,-1 0 13 0,0 1-17 0,-1 1 8 16,-2-2-22-16,1 2 21 0,0-2-23 0,0 0 18 15,0-4-19-15,-1 2 0 0,2-1 28 0,-2-2-34 16,2-3-5-16,0 0-38 0,-1-4-49 16,-1 0-98-16,2-14-57 0,-1-5-102 0,-3 1-698 15,-3-5-811-15</inkml:trace>
  <inkml:trace contextRef="#ctx0" brushRef="#br0" timeOffset="143468.75">13183 11737 33 0,'0'0'692'0,"-19"2"-255"0,19-2-82 0,-17 1-91 0,17-1-45 16,-19 1-36-16,19-1-24 0,-19 2-25 0,19-2-27 15,-19 1-23-15,19-1-15 0,-20 2-6 0,20-2-14 16,-17 1 0-16,17-1 2 0,0 0-8 0,-21 2 2 16,21-2 0-16,0 0 9 0,-18 2-8 0,18-2-3 15,0 0 9-15,0 0-1 0,-22 0-6 16,22 0-4-16,0 0-10 0,0 0-3 0,0 0-6 0,-19 2-3 15,19-2-5-15,0 0-3 0,0 0-2 16,0 0-2-16,0 0-1 0,0 0-1 0,0 0-5 16,0 0 0-16,-17 1-5 0,17-1 0 0,0 0 4 15,0 0-2-15,0 0 4 0,0 0-1 16,0 0 0-16,0 0 1 0,0 0 1 0,0 0-2 16,0 0-6-16,0 0 1 0,0 0 6 0,0 0 3 15,0 0-5-15,0 0 3 0,0 0-2 0,0 0 1 16,0 0-1-16,0 0-1 0,0 0 2 0,0 0 2 15,15 10-3-15,-15-10-7 0,0 0 3 0,16 3 7 16,-16-3-2-16,0 0-2 0,22 5 3 16,-22-5 1-16,18 3-2 0,-18-3 1 0,21 3 1 15,-21-3 0-15,17 2-2 0,-17-2-5 0,21 3 0 16,-21-3 5-16,23 0-2 0,-23 0 2 0,27 4 2 16,-27-4-2-16,24 3 0 0,-24-3 1 0,29 6-2 15,-29-6 2-15,27 4 0 0,-11-1-1 0,0 1-10 16,2-2 11-16,-1 1-4 0,0 0 3 0,0 1-7 15,1-1 10-15,3 1-9 16,-2-1 7-16,0 0-8 0,4-1 13 0,-4 1-10 0,2-1 5 16,1-1-6-16,-2 0 11 0,1 1-11 0,-1-1 9 15,4 1-2-15,-3-2 11 0,5 2 7 0,-1 0-7 16,0-1 4-16,1 2-3 0,2-1-1 0,-1 0-14 16,0-1 4-16,4 1 2 0,0 1 1 15,-1-2 2-15,8 0-2 0,0 1 0 0,0 1-5 16,1-2 3-16,-1-1 2 0,2 0-3 0,1 0-6 15,-1-1 4-15,3-2 0 0,0 1 0 0,-1 0 2 16,3-1 1-16,0 0 5 0,0 1-6 16,1-3-1-16,-2 2 1 0,2 1 3 0,-2-3-3 0,0 3-3 15,1-2 5-15,-1 1-1 0,0-1-2 0,-1 1 10 16,1 0-7-16,0 0 1 16,0 0 1-16,-1 1-6 0,2-2-4 0,-1 1 18 15,1-1-8-15,-1 1-6 0,2-1 5 0,-1 0 2 16,1 1-2-16,0-2-1 0,0 2-1 0,0 0 1 15,-1-2-1-15,-2 1-2 0,-1 2 1 0,1-3 5 16,-2 1 3-16,0 1-3 0,0-1 6 0,-1 1-4 16,0 1 5-16,0-2-4 0,-1 1 7 0,0-1-15 15,0 2 15-15,0-2-10 0,1 1 6 0,0-1-13 16,1 1 1-16,-1 2 6 0,2-3 0 0,1 2-2 16,-1-2 0-16,-1 2-6 0,1-1 19 0,0 0-11 15,0 0 8-15,0 0-16 0,-1 2 15 0,1-2-8 16,-1 2 14-16,0-1-15 0,3 0 14 15,-2 1-37-15,0 0 44 0,2 0-15 16,0 0 23-16,2-2-27 0,0 1 23 0,2 2-20 16,0-2 26-16,2 0-26 0,0-1 24 0,-3 1-56 15,2-1 53-15,-1-2-33 0,0 2 49 0,-1-3-43 16,0 2 34-16,-1-3-36 0,1 1 30 0,-1 1-33 16,0-1 33-16,-1 0-37 0,1-1 41 0,0 1-43 15,-1-1 24-15,-2 0-24 0,4-1 39 0,-3 0-38 16,1 1 33-16,-1-1-36 0,-1 0 38 0,0 1-35 15,-2-1 34-15,-1-1-51 0,0 2 52 16,-2 0-45-16,-1-2 44 0,-2 2-3 0,-1 0-5 0,-1-1 0 16,-2-2-5-16,-4 3-2 0,-3 1-3 15,0 1 0-15,-1-1-16 0,-2 2 15 16,-5-2-2-16,-1 2 0 0,1-1-2 0,-16 5 0 16,23-6 1-16,-23 6-1 0,18-7 2 0,-18 7 4 15,15-4-8-15,-15 4 3 0,0 0 4 0,15-5 0 16,-15 5-5-16,0 0 2 0,0 0-7 0,15-6 5 15,-15 6-1-15,0 0-37 0,0 0 17 0,0 0-4 16,0 0-47-16,0 0-91 0,11-6-67 0,-11 6-95 16,0 0-223-16,0 0-513 0,-17-5-806 0</inkml:trace>
  <inkml:trace contextRef="#ctx0" brushRef="#br0" timeOffset="146439.25">17120 16346 454 0,'-1'-17'609'0,"-1"0"-119"0,-1 3-142 0,3 14-28 16,-7-19-82-16,7 19-32 0,-5-17-78 0,5 17-8 15,0 0-44-15,-6-14 9 0,6 14-41 0,0 0 14 16,-7 10-35-16,3 6 27 0,1 7-24 0,-1 4 25 16,-1 8-15-16,0 5 15 0,1 2-14 15,1 3 1-15,0 0-6 0,0 4-16 0,1 0 11 0,1-2-14 16,0 3 12-16,0-2-18 0,1 1 14 16,0-4-20-16,0-1 16 0,0-2-21 0,1-3 18 15,0-3-19-15,-1-9 15 0,0-2-23 0,1-7 5 16,-1-18-59-16,0 25-26 0,0-25-76 0,0 0 7 15,0 0-71-15,0 0-231 0,-3-37-263 0,0 1-253 16</inkml:trace>
  <inkml:trace contextRef="#ctx0" brushRef="#br0" timeOffset="146651.6">16999 16216 340 0,'-2'-23'579'0,"0"1"-163"0,0 5-87 0,2 17-52 15,-3-25-38-15,3 25-41 0,-2-20-36 0,2 20-47 16,0 0-25-16,-2-18-15 0,2 18-18 0,0 0-1 15,0 0 9-15,0 0-10 0,16 17 45 0,-7 4-14 16,6 6 19-16,0 7-11 0,2 3-18 0,3 10-25 16,2 2 5-16,1 1-16 0,2 1-6 0,1 0-3 15,-1-1-1-15,2 0-6 0,-2-1-18 0,1-2 11 16,-1-3-17-16,0-3 4 0,-7-5-37 0,1-3-32 16,-3-2-101-16,-1-1-9 0,-4-4-67 0,-6-7-235 15,-1-2-311-15,-4-17-327 0</inkml:trace>
  <inkml:trace contextRef="#ctx0" brushRef="#br0" timeOffset="147139.39">17007 16702 457 0,'0'0'662'0,"-23"-6"-151"0,23 6-125 16,-16-4-81-16,16 4-60 0,0 0-67 0,0 0-38 15,-10-9-27-15,10 9-22 0,0 0-16 0,16-9-18 16,-1 4-12-16,1 0-9 0,8 0-14 0,4 0 4 15,6-1-6-15,2 0-7 0,3-2-7 16,2 3-14-16,-1-1-32 0,0 1-31 0,-1-1-32 16,-1 4-18-16,-1-2-11 0,-7 4-9 0,-2-2 29 15,-1 2 3-15,-2 0 36 0,-6 0 6 0,0-2 8 16,-19 2 16-16,30 0 5 0,-30 0 27 0,23-1 52 16,-23 1 46-16,0 0 26 0,23-3-2 0,-23 3-29 15,0 0 0-15,14-7 1 0,-14 7-6 16,0 0 3-16,5-12-4 0,-5 12 11 0,0 0 1 15,-5-17-13-15,5 17 2 0,-11-11-4 16,11 11-9-16,-14-8-3 0,14 8-6 0,-20-4-9 16,20 4 2-16,-26 4-8 0,11 2-5 0,-3 4-2 15,2 4 14-15,-1 0-21 0,0 7 0 0,1 1-5 16,4-3-1-16,3 0-11 0,0 2 5 0,4 1-9 16,3-3 8-16,2-1-10 0,4 2 9 15,2-1-5-15,5-2 8 0,0-3-5 0,0-3 9 16,3-4-3-16,-14-7 8 0,28 1 2 0,-10-8 3 15,2-4 1-15,1-7-2 0,-3-4 2 0,0-6 23 16,-6-2-41-16,-2-5 5 0,-7-3-4 0,-4-2-1 16,-8-5-1-16,-7-9-5 0,-10 0-2 0,-6 1-15 15,-9 1-15-15,-8 6-19 0,-7 0 3 0,-6 5-57 16,-3 3-35-16,-1 5-26 0,0 1-50 0,4 3-43 16,3-4-238-16,8 2-378 0,10-4-477 0</inkml:trace>
  <inkml:trace contextRef="#ctx0" brushRef="#br0" timeOffset="148125.57">18100 16440 277 0,'-12'-9'590'0,"-1"3"-134"0,-1 1-145 0,0 0-21 0,14 5-110 0,-29-5 16 0,29 5-90 0,-29-1 29 15,12 4-83-15,0-1 38 0,-2 5-17 0,1 1-1 16,0 0-8-16,3 4-1 0,-2 2-2 15,2 2-2-15,2 1-12 0,2-1-9 0,1 3 40 16,1-1-61-16,3 1 47 0,3-4-62 0,1 1-1 16,2-16 3-16,2 27 5 0,-2-27-19 0,8 25 21 15,-2-14 1-15,4-1 10 0,-10-10 1 0,19 9 2 16,-19-9-1-16,25-1-1 0,-6-5 0 0,0-4 46 16,3-6-53-16,0-3 0 0,-1-2-2 0,-3 0 12 15,0 1 7-15,-6 4 15 0,-1 2 32 0,-2 3 29 16,-9 11 7-16,11-18-17 0,-11 18-12 0,7-10-5 15,-7 10-16-15,0 0-9 0,0 0-10 0,0 0-13 16,0 0-8-16,0 0-6 0,0 0-4 16,0 0 0-16,2 19-8 0,-2-19-6 0,1 31 27 15,3-9-31-15,0 2-1 0,2 2 1 0,1 2 0 16,1 0-1-16,3 0 5 0,0-8-3 0,0-1 2 16,2-1-40-16,-2-5-29 0,3-3-15 0,-1-2-27 15,-13-8-24-15,25 1-43 0,-11-6 21 0,0-2 11 16,1-5 15-16,0-2 23 0,-3-2 17 0,0 0 65 15,-3 1-29-15,-2 4 23 0,-7 11 37 16,8-17 14-16,-8 17 5 0,0 0-9 0,8-16-11 16,-8 16 5-16,0 0-1 0,0 0 12 0,0 0-16 15,0 0-2-15,2 29-1 0,0-11-1 16,0 4-27-16,1 1 32 0,-1 5-30 0,4 6 33 16,0 0-28-16,4 1 28 0,-2-1-29 0,1-1 32 15,0-4-30-15,-2-6 31 0,-1-2-31 0,0-2 31 16,-1-6-28-16,-5-13 33 0,8 21-27 0,-8-21 52 15,0 0-17-15,0 0 12 0,0 0-29 0,0 0 16 16,0 0-22-16,-10-21 15 0,1-1-18 0,-4-9 18 16,-2-2-22-16,0-6 19 0,-5-8 2 0,0 0-4 15,2-1 47-15,0 0-57 0,6 8-4 16,0 1 3-16,3 3 1 0,3 0-23 0,2 2 23 16,4 6-23-16,2 2 26 0,2 1-17 0,2 3 10 15,2 1-14-15,4 4 20 0,-1 1-20 0,3 4 21 16,-1 3-24-16,1 5 26 0,-14 4-17 0,26-4 18 15,-26 4-25-15,27 6 26 0,-11 6-22 16,-5-3 23-16,-1 6-4 0,0 1-5 0,-4 2 2 16,-2 4-2-16,-4-2-6 0,-1 4 3 0,-4 0-12 15,0 0-35-15,-4-2-35 0,2-3-43 0,-1-2-55 16,1-6-119-16,7-11-519 0,0 0-383 0</inkml:trace>
  <inkml:trace contextRef="#ctx0" brushRef="#br0" timeOffset="148368.57">18576 15956 1079 0,'0'0'677'0,"1"-26"-159"0,-1 26-89 0,-2-20-106 15,2 20-57-15,-3-16-37 0,3 16-36 16,0 0-40-16,-3-17-22 0,3 17-14 0,0 0-18 16,0 0-18-16,0 0-18 0,0 0-7 0,0 0-13 15,-6 17-45-15,7 6 23 0,2 11-30 0,1 5-1 16,3 4 3-16,4 11 1 0,1 2 1 15,1-1 0-15,4 1 0 0,-1-4 1 0,2-3 0 16,2 0-2-16,-4-13 40 0,2-2-36 0,-2 0 29 0,2-5-46 16,-1-4-29-16,0-3-57 0,-5-7-61 0,0-5-34 15,-12-10-10-15,19 6-15 0,-19-6-117 16,23-18-579-16,-12 0-571 0</inkml:trace>
  <inkml:trace contextRef="#ctx0" brushRef="#br0" timeOffset="148624.59">18719 16019 464 0,'-22'-4'625'16,"2"3"-42"-16,0 1-184 0,1 1-60 0,2 1-71 16,17-2-69-16,-27 5-38 0,27-5-46 0,-20 8-16 15,20-8-13-15,-10 13 2 0,10-13 4 0,-1 18-6 16,1-18-2-16,10 23-14 0,2-9-9 0,4 0-17 16,3-2-1-16,6 2-9 0,4-1-13 0,-2-2 4 15,4 0-14-15,1-1 6 16,-2-1-11-16,0 1 7 0,-2 1-6 0,-1 2 9 15,-2 1-2-15,-1 1 13 0,-4 3-7 0,-1 1 1 16,-3 1-6-16,0 1 2 0,-5-2-4 0,1 0-2 16,-3 0-6-16,0 0 3 0,-2-2 1 0,0-3-28 15,-2 0-54-15,-5-14-77 0,7 19-59 0,-7-19-59 16,0 0-172-16,0 0-454 0,0 0-523 0</inkml:trace>
  <inkml:trace contextRef="#ctx0" brushRef="#br0" timeOffset="148956.6">18983 16029 1156 0,'-14'-12'710'16,"3"4"-181"-16,-3 1-119 0,14 7-91 0,-18-10-28 15,18 10-96-15,-15-8-5 0,15 8-76 0,0 0 14 16,-12-5-62-16,12 5-16 0,0 0-7 0,0 0-6 16,0 0-9-16,19 8-5 0,-4-2-4 0,3 5-5 15,5-3-4-15,4 4-1 0,1 1-3 0,-2 1 3 16,0 1-3-16,-2 0 0 0,-1 0 9 15,-5-2 9-15,-2 2 9 0,1-1 11 0,-2 0-3 16,-1-1-7-16,-3-2 1 0,-1-1-11 0,-10-10 0 16,16 12 0-16,-16-12 10 0,10 8 43 0,-10-8 11 15,0 0 13-15,0 0-19 0,18-8-6 0,-12-7-19 16,-1-3-15-16,-1-7-24 0,-2-3 20 0,-1-7-32 16,-2-3-2-16,-1-2-12 0,-4-1-10 15,1 3-15-15,-2-1-6 0,0 4-14 0,0 4-7 16,3 6-42-16,0 6-41 0,1 3-62 0,3 16-37 15,-1-22-6-15,1 22 19 0,0 0-6 0,10-11-48 16,-10 11-203-16,0 0-369 0,22 8-449 16</inkml:trace>
  <inkml:trace contextRef="#ctx0" brushRef="#br0" timeOffset="149271.51">19477 15966 382 0,'14'15'744'0,"-14"-15"-204"0,8 12-134 16,-8-12-82-16,0 0-73 0,9 12-62 0,-9-12-27 15,0 0 0-15,0 0-4 0,9 10-12 0,-9-10-12 16,0 0-30-16,0 0-22 0,0 0-16 16,0 0-12-16,9-13 25 0,-9 13-51 0,9-19 39 15,-4 4-57-15,1 1 38 0,1-6-3 0,-2 2-8 16,-1 1-34-16,-1 2 70 0,-3 15-6 0,4-26 26 16,-4 26-8-16,0-24 4 0,0 24-8 0,-4-19-6 15,4 19-11-15,-8-14 3 0,8 14-7 0,-11-7-15 16,11 7-7-16,0 0-3 0,-25 8-7 0,16 2 17 15,-3 2-36-15,1 5 7 0,3 3 1 16,0 0-5-16,3 5 18 0,4 0-30 0,2 2 22 16,5 5-5-16,4-2 3 0,1-1-6 0,3-2-3 15,3-3-8-15,4-1 1 0,1-4-3 16,5 0 0-16,2-4-9 0,3-4-53 0,1-5-80 16,-3-7-82-16,3-7-145 0,2-5-247 0,0-6-530 15,5-10-891-15</inkml:trace>
  <inkml:trace contextRef="#ctx0" brushRef="#br0" timeOffset="151063.67">20447 15207 999 0,'-16'-14'575'0,"4"4"-75"0,1 1-92 0,11 9-114 16,-17-13-59-16,17 13-43 0,-12-9-39 15,12 9-31-15,0 0-20 0,0 0-66 0,-15 10 67 16,15-10-45-16,1 37 55 0,1-10-52 16,5 10-3-16,0 2-5 0,4 5-2 0,4 8-2 15,0-2-7-15,4 0-3 0,0-1 31 0,2-3-39 16,-4-9 33-16,1-2-4 0,-1-2-2 0,-1-4-15 16,0-1-30-16,-3-4 17 0,-1-6-22 0,-3-3 25 15,-2-3-4-15,-7-12 28 0,9 19 19 0,-9-19 13 16,9 13 27-16,-9-13 1 0,0 0-24 0,0 0-16 15,0 0-9-15,0 0-18 0,5 12-13 16,-5-12-7-16,0 0-14 0,0 0-9 0,0 0-3 16,0 0-2-16,0 0 10 0,22-9-51 0,-7 5-7 15,8-1-15-15,3 1-18 0,0-1-19 16,11 1-14-16,-2-2-19 0,2 4-33 0,-2-3-97 16,0 2 29-16,-2-2-58 0,-4 1 52 0,-2-2-1 15,-1 4-8-15,-3-3 9 0,-2 1-19 0,-5-1 32 16,-2 2 37-16,-14 3 144 0,21-7 104 0,-21 7 66 15,15-7-18-15,-15 7 43 0,0 0-41 0,11-10 59 16,-11 10-63-16,0 0 51 0,0 0-57 0,0 0 36 16,6-12-70-16,-6 12 37 0,0 0-66 15,0 0 40-15,0 0-62 0,0 0 39 0,4-14-52 16,-4 14 47-16,0 0-57 0,5-15 44 0,-5 15-47 16,9-22 50-16,-4 9-54 0,0-1 53 0,-1-1-49 15,0-2 17-15,0 3 13 0,0-1 17 16,-2-1 11-16,-2 16 45 0,1-28-35 0,-1 28 18 15,-3-25-20-15,3 25 21 0,-10-27-20 0,4 16 3 16,-1 1-13-16,7 10 5 0,-17-15-17 0,17 15 7 16,-20-8-18-16,20 8-1 0,-19 0 2 0,19 0-6 15,-21 8-12-15,12 3 6 0,-1 4-11 0,2 3 7 16,3 4-9-16,3 0 7 0,3 6-11 16,4-3 7-16,4 6 3 0,2 0-8 0,4-2 45 15,2-3-44-15,3 0-4 0,1-4-20 0,2-3-39 16,2-1-44-16,0-7 23 0,-2-3-61 0,-2-2 26 15,0-6-66-15,1-3 45 0,-2-5-46 16,0-3 54-16,2-6-22 0,-3-5 47 0,-3 0-4 16,-3-3 21-16,-3-3 10 0,-3-3 36 0,-4 5 21 15,-1-2 46-15,-3 0 33 0,-1 1 41 0,-2 1 25 16,-3 1 11-16,2 2 9 0,-3 4-4 0,0-1 3 16,0 4 12-16,0 3-39 0,0 1 16 15,8 12-39-15,-17-13 1 0,17 13-28 0,0 0-12 16,-16-4-24-16,16 4 13 0,-12 14-26 0,5 0 16 15,2 1-24-15,1 6 15 0,1 0-21 16,3-1 12-16,2 3-17 0,2-2 22 0,2 1-21 0,2-3 19 16,1 1-22-16,0-4 17 0,3 0-19 0,-1-4 21 15,0-3-18-15,2-2 7 0,-13-7-23 0,20 8 24 16,-20-8-29-16,19 0 29 0,-19 0-28 16,15-5 6-16,-15 5 7 0,16-4 1 0,-16 4 4 15,0 0 2-15,16-5 1 0,-16 5-2 0,0 0-2 16,0 0-2-16,0 0 1 0,19 3 8 15,-19-3-4-15,0 0 26 0,9 18-29 0,-9-18 27 16,7 15-37-16,-7-15 23 0,5 14-65 0,-5-14 27 16,8 12-67-16,-8-12 57 0,0 0-45 0,11 7 54 15,-11-7-29-15,0 0 63 0,13-5-46 0,-13 5 9 16,9-13 8-16,-9 13 0 0,9-17 15 16,-9 17 3-16,7-16 4 0,-7 16 19 0,0 0-1 15,5-18-3-15,-5 18-6 0,0 0-7 0,0 0 7 16,0 0 0-16,10-7 0 0,-10 7-3 0,0 0 24 15,8 14-26-15,-8-14 4 0,10 15 50 16,-10-15-62-16,10 18 55 0,-10-18-54 0,11 16 52 16,-11-16-45-16,10 9 73 0,-10-9 2 0,0 0 49 15,0 0 78-15,9 11-56 0,-9-11-16 0,0 0 8 16,0 0-7-16,0 0 18 0,-16-12-54 0,16 12 10 16,-18-20-46-16,7 8 12 0,-1-4-12 0,2 1-11 15,2-1-12-15,1 0-7 0,3 0-8 0,1-1-16 16,3-1-48-16,4 1-53 0,-1-3-15 0,6-1-4 15,2 4-39-15,2-3-13 0,3 5-17 0,-1-1-23 16,3 0-49-16,0 4 5 0,-1 1 8 16,2 1 14-16,-2 1 12 0,-2 3 31 15,0 0 46-15,-1 2 36 0,-14 4 15 0,21-9 39 16,-21 9 54-16,17-3 55 0,-17 3 54 0,0 0 36 16,0 0 29-16,0 0-10 0,20 2-20 0,-20-2-22 15,0 0-23-15,0 0-17 0,5 15-15 0,-5-15-10 16,0 0-10-16,5 23 1 0,-5-23-4 0,3 22 2 15,-3-22-8-15,5 25-6 0,-3-10-4 16,-2-15-5-16,5 29-3 0,-2-15-5 0,-3-14-7 0,5 24 3 16,-5-24 1-16,4 21-3 0,-4-21 2 15,4 13 12-15,-4-13 16 0,0 0 37 0,3 16 32 16,-3-16-15-16,0 0 0 0,0 0-26 16,0 0 10-16,0 0-14 0,4-16 38 0,-4 16-22 15,-2-26 26-15,1 8-38 0,0-1 26 0,0-1-31 16,0-3 15-16,0 4-38 0,1 2 17 0,0 17-36 15,1-30 20-15,-1 30-36 0,2-26 24 0,-2 26-35 16,5-22 30-16,-5 22-27 0,10-19 21 0,-10 19-42 16,14-12-10-16,-14 12-12 0,15-8-2 0,-15 8 8 15,22 0 5-15,-6 5 8 0,3 2 5 16,2 2 38-16,4 4-36 0,0 3 35 0,-2 0-34 0,0 2 29 16,0 3-26-16,-1-1 30 15,-3 2-30-15,-1 0 29 0,-3 0-40 0,-3-4 17 16,-2-2-75-16,-3-2-83 0,-2-2-21 0,-5-12-117 15,9 16-69-15,-9-16-124 0,0 0-595 0,0 0-844 16</inkml:trace>
  <inkml:trace contextRef="#ctx0" brushRef="#br0" timeOffset="151233.68">22338 15364 920 0,'0'0'697'0,"3"-23"-94"0,-3 23-142 0,3-17-87 16,-3 17-112-16,0 0-19 0,4-15-85 15,-4 15 7-15,0 0-71 0,0 0-18 0,0 0-14 16,12 12-9-16,-12-12-15 0,10 25 2 0,-3-8-14 15,-1 3-5-15,0-1-5 0,-1 1-1 0,2-2-9 16,2 0-36-16,-3-3-54 0,0-5-38 16,-6-10-23-16,15 16-27 0,-15-16-51 0,0 0-203 15,21-6-486-15,-11-4-558 0</inkml:trace>
  <inkml:trace contextRef="#ctx0" brushRef="#br0" timeOffset="151628.01">22334 15013 1085 0,'0'0'655'0,"-16"-12"-93"16,16 12-174-16,-12-8-60 0,12 8-113 0,0 0 5 0,-12 8-44 16,12-8-31-16,-4 20-32 0,4-20-8 0,2 29-58 15,3-5 40-15,1-1-57 0,5 3 30 16,2 2-42-16,1-2-5 0,4 1 1 0,1-2-3 16,-1-3-1-16,1 0-3 0,-4-8-1 0,0 1-1 15,-2-1-3-15,1-1 2 0,-6-5-1 0,-8-8 50 16,12 11 47-16,-12-11 36 0,10 10 48 15,-10-10-14-15,0 0-3 0,0 0-60 0,0 0 8 16,0 0-40-16,0 0 9 0,0 0-39 0,0 0 17 16,-3-21-38-16,3 21 22 0,-6-27-38 0,4 10 26 15,1 0-36-15,1-1 3 0,2-1 4 0,-1 2-6 16,2-1 0-16,-3 18-2 0,7-25 0 0,-3 11 7 16,-4 14-9-16,7-24 8 0,-7 24-12 15,13-18 10-15,-13 18-4 0,16-14-6 0,-16 14 0 16,19-5 2-16,-19 5 11 0,18 0-10 0,-18 0-3 15,25 10 3-15,-11 2 0 0,3 3-2 0,3 4 2 16,-1 4 9-16,1-1 18 0,-1 3-33 0,0 0-6 16,1 0-22-16,-2-3-38 0,0 1-22 15,-1 0-31-15,-4-5-92 0,-1-3-24 0,0-1-120 16,-2-4-47-16,-10-10-209 0,15 7-364 0,-15-7-695 16</inkml:trace>
  <inkml:trace contextRef="#ctx0" brushRef="#br0" timeOffset="151992.24">23028 15077 910 0,'-4'-19'807'0,"-5"2"-173"16,-1 2-125-16,-1 1-75 0,-1 3-26 0,-3 0-90 16,1 4-29-16,-1 3-73 0,-1-1-41 15,16 5-36-15,-29-2-25 0,29 2-23 16,-28 7-17-16,15-2 3 0,3 4-34 0,0 2 11 16,3 0-29-16,7-11 5 0,-5 25-16 0,5-25 15 15,4 24-27-15,3-11-1 0,4-3 14 0,0-4-56 16,4 0 2-16,1-4-18 0,-16-2 44 0,35-4-39 15,-15-2 51-15,1 2-50 0,-7-4 64 16,-1 1 0-16,-1-1-34 0,-12 8 69 0,15-14-5 0,-15 14 32 16,10-12-10-16,-10 12 5 0,0 0 3 0,4-15 0 15,-4 15-9-15,0 0-16 0,0 0-17 16,0 0-8-16,0 0-6 0,0 0 2 0,0 0-1 16,7 20-6-16,-6 0-4 0,1 6-6 0,0 1 0 15,0 8-4-15,2-1 24 0,1 4-33 16,3 0 30-16,2-1-33 0,3-1 30 0,0-2-33 15,0-2 36-15,-1-3-36 0,-2-3 31 0,-3-4-27 16,-4-1 31-16,-2-4-29 0,-4 0 30 0,-4 0-35 16,-3 0-6-16,-7 0-45 0,-6-1-82 0,-4 0-82 15,-7-7-143-15,-1-2-66 0,-7-4-343 0,3-4-321 16,-2-2-856-16</inkml:trace>
  <inkml:trace contextRef="#ctx0" brushRef="#br0" timeOffset="152621.03">17528 17500 560 0,'-24'2'652'0,"4"0"-145"0,0-2-119 0,-1 0-55 0,3 0-99 15,-1-3-41-15,1 2-56 0,-1 0-11 16,1 0-44-16,18 1 2 0,-30-1-19 16,30 1 25-16,-22-2-22 0,22 2-1 0,-20 0-20 15,20 0-9-15,0 0-18 0,-20 0 9 0,20 0-19 16,0 0 11-16,0 0-17 0,0 0 13 0,0 0-13 15,0 0 17-15,27 5 10 0,-1-7 19 0,9-1-6 16,6-3 12-16,6-2 8 0,17-5 13 0,6-4 5 16,10-1 2-16,27-10 5 0,4-3 22 0,8-3-23 15,5-5 24-15,6-3-7 0,7-5-55 16,8-3 32-16,7-4-37 0,5-2-8 0,7-1-1 16,7-4-10-16,7 1 21 0,4-3-21 0,4 1 33 15,7-3-5-15,7 2 0 0,2-3-2 0,0 1 1 16,3-2-17-16,1 0 25 0,-1 2 8 0,-2 0-8 15,-3 1-26-15,-2 1 29 0,-4 1-37 16,-5 4-1-16,-7 1-7 0,-7 2 2 0,-5 0-3 16,-8 4 18-16,-9 1-94 0,-11 0-43 0,-10 2-62 15,-12 1-44-15,-11 2-120 0,-14 1-21 0,-25 10-128 16,-7 2-762-16,-13 2-982 0</inkml:trace>
  <inkml:trace contextRef="#ctx0" brushRef="#br0" timeOffset="158286.07">9076 2435 469 0,'0'0'387'16,"0"0"-102"-16,0 0-53 0,0 0-50 0,0 0-44 0,0 0-25 15,0 0-13-15,0 0-20 0,0 0-10 16,0 0-22-16,0 0-6 0,0 0 8 0,0 0-10 15,0 0 1-15,0 0-5 0,-9 9-4 0,9-9 2 16,0 0-2-16,0 0-1 0,0 0 0 16,0 0 6-16,0 0 51 0,0 0-58 0,0 0 46 15,0 0-42-15,0 0 40 0,0 0-33 0,0 0 0 16,0 0 23-16,0 0-31 0,17-5 27 0,-17 5-31 16,0 0 23-16,18-7-31 0,-18 7 30 0,20-5-24 15,-20 5 23-15,31-6-28 0,-10 4 16 16,3-3-19-16,1 5 18 0,3-1-22 0,2-2-7 15,8 1 1-15,1-1-3 0,2 2 3 0,3-1-2 16,0 1-2-16,4-2 0 0,0 1 0 0,3 0 0 16,2-3 18-16,11 1-26 0,-2-3 22 0,3 0-16 15,2 0 18-15,-1-1-15 0,4-2 14 0,2 2-18 16,0-3 16-16,2 3-11 0,2-3 16 0,-2-1-17 16,3 1 15-16,0 2-18 0,2-3 15 0,0 3-16 15,0-1 14-15,7 1-17 0,0 0-3 0,0-1 4 16,3 1 0-16,-2 0 0 0,-3 0-2 0,6 0 16 15,-1-1-15-15,3 2 0 0,2-2-1 16,0 1 1-16,-2 1-1 0,1-1-1 0,-1 2 4 16,0 0 0-16,0 2 2 0,0-1 1 0,0 2-1 15,2 1 1-15,-2 0 0 0,0 0-1 0,-2 1-1 16,0-1 4-16,-3 1 1 0,1 1 4 0,0 0 5 16,1 0 1-16,-1-1 3 0,0 2-3 0,0 0 0 15,-2 0-2-15,-2 0 0 0,-1 3-2 0,-1-1-2 16,-2 0 0-16,-4 2 0 0,1 0-1 15,-2 0 0-15,2 1-2 0,-1-1-1 0,1 1-2 0,-1-1 0 16,3 1 1-16,-5-1-1 0,3 0-2 0,-3 0 0 16,-2-1 1-16,0 1 0 0,-1-2-1 0,1 0 1 15,-3 0-3-15,-1-1 0 0,-1 0-2 0,-12 1 3 16,1-1-3-16,-3 1 0 0,2 0 3 16,-2-1-2-16,-2 0 1 0,-2 1 7 0,-2-2-7 15,-3 1-1-15,-1-1 2 0,-4 2-1 0,-6-2 6 16,-2 0-9-16,-2 0 7 0,-2 1-7 0,-2-1-1 15,-5 0-2-15,1 1 4 0,-21-1 0 0,32-1 0 16,-32 1 0-16,28 0 0 0,-28 0 1 0,23 0-2 16,-23 0 2-16,19 0-1 0,-19 0 0 0,0 0 0 15,22 0 1-15,-22 0 1 0,0 0-1 16,0 0 2-16,22 1-1 0,-22-1 1 16,0 0 1-16,0 0 1 0,0 0 1 0,0 0 1 15,18 1 1-15,-18-1 1 0,0 0 1 0,0 0 0 16,0 0 1-16,0 0 1 0,0 0-1 0,0 0-1 15,0 0-1-15,0 0-2 0,16 2 0 0,-16-2 0 16,0 0-2-16,0 0-1 0,0 0-2 0,0 0-1 16,0 0 0-16,0 0 0 0,0 0 0 0,0 0-4 15,6 14 8-15,-6-14-8 0,0 0 8 0,5 19-5 16,-5-19 4-16,4 18-2 0,-4-18 4 0,5 24-5 16,-3-8 3-16,3 1-6 0,-2 4 8 0,1 4-7 15,1-3 1-15,-1 3-1 0,3 5 2 0,0 1 0 16,-2 0 3-16,1 2-1 0,1 1-1 15,0 0-1-15,1 2 0 0,-1 1 2 0,0 0 5 16,0-2-10-16,1 2 10 0,0-1-2 0,-1 4 2 16,1 0-2-16,1 1 46 0,-2 2-52 0,1 0 0 15,0 1-2-15,1 2 0 0,2 9 4 0,-1 3 0 16,0-1-3-16,1-1 2 0,-2-1 3 0,2 0 0 16,-2-1-1-16,0 0 2 0,-1-8 41 0,1 9-6 15,0-1-5-15,-2-8-7 0,1 1-47 0,0 7 47 16,1 2-48-16,-3-9 37 0,2 9-36 15,-1 1 48-15,1-1-50 0,-1 1 50 0,-1-10-47 0,-1 2 48 16,2 8-7-16,-2-10-7 0,2 11-22 0,-2-11 29 16,3 10 24-16,-2-8-34 15,1 8 1-15,0 0 1 0,2 0-8 0,-1 0 0 0,0 1 10 16,-1-1-3-16,3-1 2 0,-4-9 4 0,2 8-2 16,-2-7 34-16,2-2-45 0,-2 2 41 15,1 8-8-15,0 1-5 0,-2-9-7 0,1 10-42 16,-1-1 45-16,-1-7-44 0,-2 12 31 0,1-2-36 15,-1 0 39-15,1 1-30 0,-2-8 46 0,0 8-7 16,0-8 1-16,1 9 29 0,-1 0-48 0,1-10 44 16,-1 11-45-16,1-12 3 0,-1 12-1 15,1-1-3-15,-2-10 1 0,1 10-2 0,0-9-3 0,-2-1 2 16,0 1-16-16,-1 7 45 0,1-8-35 0,-2-2 46 16,-1 11-62-16,0-1 53 0,0-10-43 15,-1 7 37-15,0 1-45 0,0-11 6 0,-4 10 2 16,4-10-1-16,-2 0 5 0,0 0-3 0,3-1 5 15,-4-2-1-15,0 0 40 0,1-4-55 0,0-1 43 16,-2 0-42-16,2-3 39 0,0 0-38 0,1-2 45 16,-2-1-46-16,2 0 38 0,0-2-50 0,1-6 61 15,0 1-60-15,1-1 62 0,-1 0-53 0,1-1 46 16,1-4-48-16,0 3 46 0,0-4-44 16,1-1 42-16,-2-3-49 0,4-15 50 0,-4 25-51 15,4-25 49-15,-4 20-48 0,4-20 41 0,-4 17-52 16,4-17 68-16,0 0-55 0,-4 16 50 0,4-16-61 15,0 0 63-15,0 0-53 16,-6 13 52-16,6-13-57 0,0 0 57 0,0 0-52 0,0 0 53 0,0 0-53 16,0 0 54-16,-12 6-53 0,12-6 55 15,0 0-54-15,0 0 47 0,0 0-57 0,0 0 66 16,0 0-68-16,0 0 70 0,0 0-59 0,0 0 52 16,0 0-51-16,-16-3 52 0,16 3-56 0,0 0 54 15,0 0-69-15,0 0 57 0,0 0-44 0,0 0 62 16,0 0-57-16,0 0 53 0,0 0-66 0,0 0 57 15,0 0-46-15,-15-3 55 0,15 3-69 0,0 0 72 16,0 0-60-16,0 0 54 0,-21-3-57 0,21 3 59 16,0 0-57-16,-21 0 56 0,21 0-57 0,-19 1 55 15,19-1-55-15,-22 2 57 0,22-2-58 0,-29 1 62 16,29-1-63-16,-35 2 48 0,16-2-57 16,0 3 69-16,-5-1-57 0,0-1 57 0,-1 2-65 15,-1-1 65-15,0 0-57 0,-1 1 57 16,-1 0-58-16,-1 0 55 0,0 2-55 15,-5-2 56-15,-1 1-58 0,-1 0 7 0,-1 1 0 0,0-2 10 16,0 2-2-16,-2-1-2 0,-3 2-2 0,1-2 8 16,-1 1 11-16,-1 1 0 0,0-1-12 0,-1 1 1 15,0 0 3-15,0 1 62 0,-2-1-59 0,1 1 50 16,-1-1-59-16,2 2 3 0,-3-3 2 0,4 1-2 16,-2 0 5-16,0 0-3 0,-2-1 5 15,2 1-26-15,-2-4 24 0,1 3 9 0,-1-2-1 16,1 1 0-16,-4-1 0 0,4-1-11 0,-2 0 26 15,4 0-19-15,-4 0 1 0,3-1 52 0,-2 0-72 16,0 1 3-16,2 1 13 0,-2-2 3 0,1 1 0 16,0 0-1-16,0-1 1 0,0-1 0 0,1 2 0 15,0-1 0-15,0-1-1 0,0-1 1 0,0-1 1 16,0 1-1-16,3-1 0 0,-2 0 1 0,2-2 2 16,-3 1-4-16,3-1 46 0,-2 1-60 0,4-2 54 15,-2 1-51-15,2-2 3 0,-1 2-28 0,0-3 37 16,1-1-11-16,-1 0 12 0,1 2 1 0,0-1 0 15,-3-1-1-15,3 0-1 0,-3 1 0 16,0-1 0-16,3 2 0 0,-3-1 1 0,0-1-2 0,1 3 4 16,1-2 47-16,1 0-60 0,0 0 55 15,-4 1-59-15,4 1 55 0,0-3-61 0,-3 2 4 16,3-1-7-16,0 1 56 0,1-1-56 0,-1-1 13 16,0 1 2-16,1 0-10 0,-2-1-1 0,1 1 13 15,-2 0 7-15,1 0 52 0,-1 0-60 0,1 0 49 16,0-3-56-16,-1 4 51 15,-2 0-55-15,2 2 51 0,0-2-52 0,-3-1 53 0,2 3-57 16,0-2 52-16,-1 2-47 0,1 0 47 0,0-1-65 16,0 0 56-16,-2 1-53 0,3 1 66 0,-2 1-56 15,0-3 51-15,2 2-62 0,-4 0 69 0,3 0-69 16,0 0 67-16,1 0-55 0,-1 1 52 0,1-1-53 16,0 1 54-16,0 1-54 0,-1-1 52 15,2 1-54-15,0 2 54 0,-1-1-55 0,1 0 54 16,0 0-53-16,-2-1 54 0,1 1-56 0,-2 1 56 15,2-1-56-15,0 0 55 0,-2 0-55 0,2 0 54 16,-3 2-52-16,2-1 43 0,1 1-51 0,-1-2 55 16,2 0-42-16,1 1 50 0,-1 0-85 0,0 1 92 15,1-2-68-15,-2 0 68 0,3 3-57 0,-1-3 52 16,0 0-52-16,0 0 50 0,1 0-52 0,0 0 1 16,-1-2 7-16,0 4 1 0,1-2 3 15,-2 0 3-15,1 0 1 0,-1-2 2 0,3 2 1 16,-3 0 49-16,2 2-55 0,0-1 48 0,-1-1-57 15,1 1 62-15,-1 2-80 0,2 0 60 0,-2 1-53 16,3-3 6-16,0 4 15 0,0-2 1 0,1 1-5 16,0 0 0-16,1-1-3 0,0 2 18 0,6-2-2 15,-6 1 2-15,1 0 0 0,1 2 2 0,-1 1-6 16,1 0 2-16,1 0-1 0,2-2 2 0,-1 3-1 16,5-2-1-16,1 1 2 0,1 2-2 0,0-3 1 15,3 0-2-15,-1 2 2 0,2-1 0 0,2-1-18 16,1-1 11-16,4-1 0 0,13-4 12 0,-22 8-1 15,22-8-10-15,-15 4 0 0,15-4 0 0,0 0 12 16,-17 6-2-16,17-6-2 0,0 0 0 16,0 0-1-16,-14 5 0 0,14-5 5 15,0 0-5-15,0 0-3 0,0 0 1 0,0 0-5 16,-13 5 9-16,13-5-1 0,0 0 0 0,0 0-1 16,0 0 2-16,0 0-3 0,0 0 3 0,0 0-12 15,0 0 4-15,0 0-1 0,0 0 12 0,0 0-2 16,0 0-10-16,-4-12 0 0,4 12 2 0,0 0 11 15,8-18-2-15,-8 18 0 0,5-15-1 0,-5 15-1 16,7-19 2-16,-7 19-4 0,5-21-28 0,-5 21 35 16,5-22-3-16,-5 22 2 0,1-26 44 0,-1 26-57 15,2-29 51-15,-2 29-59 0,-1-32 3 0,-2 14 5 16,-1-2 0-16,-2-1-6 0,0-1-1 0,0 4 2 16,0-4 12-16,0 0-1 0,0 0-38 15,-2-4 50-15,3 1-51 0,-1-6 53 0,0-3-43 16,1 1 44-16,0-3-43 0,0-2 39 0,2 0-44 15,0 0 43-15,1 0-5 0,-1-2-4 0,1-1-3 16,-1 1-5-16,1-1 28 0,0-1-37 0,-2 3-6 16,-2 1 18-16,1-2-17 0,-1 2-30 0,-1 0 55 15,0-1-38-15,-2 2 48 0,1 1-45 0,0-2 49 16,1 1-46-16,0-2 46 0,0 1-46 0,2 0 50 16,0-3-50-16,-3 1 51 0,3-1-51 15,2 0 49-15,2-1-4 0,-2 1-19 0,1-3 4 16,0 2-28-16,2-6 44 0,-2 3-53 0,1-3 6 15,0 0 12-15,-1 0 5 0,1-2 0 0,-1 0 3 16,-1-11 2-16,0 10-2 0,-2-8 4 16,2 9 1-16,-1 1 0 0,-1-11 42 0,1 13-46 15,1-2 41-15,1 0-53 0,0-3 4 0,0-8-8 16,-1 9 18-16,2-12-14 0,0 1 12 0,0 10-6 16,0-1 17-16,1 2-15 0,-1-12 16 0,0 12-2 15,0 0 1-15,-1 1-1 0,0 0 0 0,-1 0 1 16,-1 0-16-16,-1 2 17 0,2-1 4 15,-4-8-18-15,0-1-6 0,2 9 2 0,-1-9 1 0,0 0 0 16,0 10 5-16,1-11 1 0,2 10 2 16,0 0-4-16,1 0 23 0,1-3-4 0,1 1-20 15,0 0 3-15,0-1-1 0,2-8 1 0,1-1 15 16,0 11-16-16,-2 0 22 0,2 0-28 0,-1-1 16 16,0 2-19-16,1 0 17 0,-1 2-9 0,1-2-1 15,-1 3-1-15,0 1 2 0,1-3 5 0,0 3-1 16,0-1 1-16,-1 1 11 0,3-2 30 0,0 1-37 15,0 0-6-15,0 0-7 0,1-2-3 0,0 3 1 16,-1-2 2-16,2 3-1 0,0-1 2 0,-2 3 2 16,1 1 1-16,-1 3-6 0,0 1 11 15,-2 2-9-15,1 2 12 0,-2 7-7 0,0 1 34 16,0 0-36-16,-2 1 11 0,0 5-10 16,0-1 10-16,-2 2-9 0,1 0 10 0,0 0-9 15,-1 3 9-15,0-2 0 0,2 17-2 0,-4-26 1 16,4 26-1-16,-5-24 0 0,5 24 0 0,-4-19 0 15,4 19 0-15,-2-16-3 0,2 16-5 0,0 0 1 16,-4-16-4-16,4 16-5 0,0 0-2 0,0 0-4 16,0 0-1-16,-2-18 4 0,2 18 4 0,0 0-2 15,0 0 7-15,0 0 1 0,8-11 4 0,-8 11-2 16,0 0 3-16,0 0 1 0,19-5 0 0,-19 5 1 16,0 0 1-16,21-3 0 0,-21 3 0 15,19-2-2-15,-19 2 2 0,22-3 0 0,-22 3 1 16,28 0 0-16,-28 0 0 0,31 0 0 0,-13 0 0 15,2 2-1-15,5 1 2 0,-1-1-1 0,3 2-2 16,-1-1 2-16,3 1-1 0,6 0 2 0,2 1-1 16,0 0 2-16,1 0-2 0,1 1-2 0,2 0 4 15,1-1-2-15,-1 0 2 0,3 1-2 0,0-2 0 16,2 2 0-16,0 0 3 0,2-1-3 0,0 1 0 16,3-4 1-16,2 3 0 0,10-1-2 0,0 0 2 15,1 0-3-15,0-2 2 0,0 0-2 0,3 0 4 16,-1-1-5-16,2 0 3 0,1 3 0 0,2-5 0 15,3 1 5-15,3-1-5 0,3-1-1 16,1 0 1-16,3 0-5 0,1-2 7 0,2 0-3 16,1-1 1-16,3-3 1 0,6 1 0 0,0-2 0 15,25-5-1-15,-2-2 1 0,-4-2-2 16,0-1 1-16,-1-2 0 0,0-1 0 0,0-2-14 16,1 1-21-16,1-1-21 0,2 1 0 0,-10 2-70 0,-19 4-52 15,2 3-51-15,-1 2-8 0,0-2-147 0,0 4-509 16,-2 2-524-16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11-13T13:57:01.758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2518 9496 747 0,'0'0'567'16,"0"0"-150"-16,0 0-84 0,0 0-49 0,0 0-31 15,0 23-57-15,7-4-34 0,-1 3-81 0,-1 2 34 16,5 8-55-16,1 5 81 0,1 3-53 15,3 12 49-15,1 0-17 0,0 1-1 0,-1-2 5 16,1-1-17-16,-2 0 22 0,-1-8-43 0,-1-2 34 16,1 1-59-16,-2-4 36 0,-1-1-74 0,1-2-3 15,-2-3 4-15,-1-3-5 0,-2-6-7 16,1-2-1-16,-3-3 5 0,-4-17-3 0,6 23 13 16,-6-23 17-16,3 16 9 0,-3-16 1 0,0 0 30 15,0 0-53-15,0 0 31 0,-8 11-51 0,8-11 45 16,-17-23-56-16,6 6 38 0,-4-10-3 0,0-5-7 15,-1-4-40-15,2-4 40 0,-3-10-41 0,5 0 23 16,1 7-12-16,2-1 35 0,3 2-40 0,2 3 38 16,2 2-47-16,2 8 45 0,1 3-40 15,2 4 37-15,0 5-41 0,1 2 41 0,-4 15-42 16,14-17 40-16,-14 17-42 0,18-1 42 0,-2 8-41 16,2 4 39-16,4 10-38 0,1 4 35 0,0 3-38 15,-3 6 38-15,5 7-36 0,0 3 37 0,-2 2-8 16,-2 2 1-16,0-1-1 0,-2 1-22 15,-4-9 37-15,-1-3-38 0,-2-2 25 0,-1-3-25 0,-1-4 36 16,-2-6-33-16,-1-2-4 0,-3-6 12 16,-4-13 3-16,8 19 9 0,-8-19 23 0,0 0 20 15,5 13-6-15,-5-13-3 0,0 0-5 0,0 0 1 16,-14-20-7-16,4 2 10 0,-3-8 0 0,-1-5 12 16,2-3-16-16,-2-5-4 0,3-1-11 0,2-3-6 15,1-3-1-15,4 2-3 0,3-1-2 0,2 4-6 16,3 2-2-16,2 4-2 0,1 4 0 0,0 7-3 15,2 4 0-15,2 2-2 0,0 5 1 0,0 6 1 16,-11 7 3-16,28-1-4 0,-8 9-2 0,3 6 2 16,0 6-1-16,1 4 3 0,-1 5 3 15,5 9-2-15,-2 3 3 0,-2 1 0 0,-1 1-2 16,-6-6 1-16,0 0-3 0,-1 0 0 0,-2-3-7 16,0-2-30-16,-2-4-47 0,-1-2-82 15,-1-7 4-15,-3-3-71 0,0-4-18 0,-7-12 3 16,12 10-30-16,-12-10 66 0,0 0-16 0,14-10 78 15,-14 10 25-15,10-26 20 0,-3 5 16 0,-2 1 19 16,-1-1 27-16,0 2 37 0,-4 19 30 0,6-25 25 16,-6 25 17-16,4-12 6 0,-4 12 5 0,0 0 6 15,0 0 15-15,0 0-23 0,0 0 23 0,19 6-25 16,-19-6 25-16,11 17-51 0,-11-17 35 16,12 23-35-16,-6-11 36 0,-6-12-62 0,12 17 42 15,-12-17-51-15,12 11 37 0,-12-11-49 0,0 0 41 0,22 1-46 16,-22-1 22-16,19-14-25 0,-10 3 45 0,1-5-47 15,-4 2 58-15,-3-2-37 0,0 0 53 0,-2-2-37 16,-3 0 30-16,-1-3-35 0,-1 2 39 16,0 3-9-16,0 1 46 0,4 15-24 0,-9-22 2 0,9 22-25 15,-5-17-4-15,5 17-21 0,0 0-11 16,-4-14-13-16,4 14 12 0,0 0-20 0,0 0 17 16,17 6-18-16,-5 1 13 0,5 7-21 0,5 5 18 15,3 5-1-15,2 2 1 0,4 9 1 0,2 1-4 16,0 3-14-16,0-1 14 0,0 0-15 0,-3 2 18 15,-2-2-14-15,-6-7 18 16,-5-1-8-16,0 0 9 0,-5-1-11 0,-2 0 9 0,-6-3-13 16,-3 2 8-16,-3 5-12 0,-6 2 12 0,-3 0-6 15,-3 1 14-15,-9 6-15 0,-1 1 6 16,1-13-67-16,2-2-55 0,2-6-116 0,2-10-108 16,17-12-123-16,-19-1-820 0,11-10-1026 0</inkml:trace>
  <inkml:trace contextRef="#ctx0" brushRef="#br0" timeOffset="1105.86">4453 10037 694 0,'0'0'763'0,"-13"-11"-198"15,13 11-106-15,0 0-122 0,0 0-65 0,-14 6-29 16,14-6-22-16,-2 25 5 0,4-3-59 0,3 5 19 16,1 8-19-16,3 2-71 0,4 5 25 15,4 12-66-15,4 1-9 0,-1 0 7 0,0 1 0 16,0-3-5-16,1-4-15 0,-2-5-6 0,-4-11 1 16,0-1 35-16,-2-2-52 0,0-5 39 0,-4-7-50 15,-2-4 39-15,-1-1-41 0,-6-13 50 0,9 18-29 16,-9-18 46-16,0 0-37 0,5 18 25 0,-5-18-37 15,0 0 25-15,0 0-45 0,-20-6 32 0,4-6-34 16,-4-8 31-16,-1-5-36 0,-2-5 26 0,-4-8-22 16,1-4 19-16,3-1-28 0,2 0 34 0,4 6-14 15,4 0-3-15,3 1 2 0,1 0-1 16,3 4-11-16,4 6-5 0,1 2-8 0,1 5-4 16,0 1 2-16,0 18 0 0,3-25 4 0,-3 25-41 15,6-14 53-15,-6 14-24 0,10-11-10 0,-10 11 3 16,0 0 55-16,13-5-27 0,-13 5-24 15,0 0 51-15,0 0 2 0,17 3-3 0,-17-3-4 16,0 0-3-16,0 0 0 0,13 5-8 0,-13-5-8 16,0 0-19-16,0 0-25 0,0 0-50 0,0 0 3 15,0 0-25-15,0 0-10 0,0 0-7 0,0 0 6 16,0 0 6-16,0 0 6 0,0 0 0 0,0 0 8 16,0 0 20-16,0 0 11 0,0 0 17 0,-4-20 13 15,4 20 6-15,0 0 11 0,-9-9 5 16,9 9 8-16,0 0 7 0,0 0 5 0,-15-11 11 15,15 11 15-15,0 0 16 0,-10-7 14 0,10 7 5 16,0 0 7-16,-12-10 6 0,12 10 6 0,0 0 8 16,-11-12 1-16,11 12-2 0,0 0 1 0,-9-15 5 15,9 15-1-15,0 0-2 0,-10-16-3 0,10 16-4 16,-5-13-3-16,5 13 34 0,-6-14-51 0,6 14 25 16,-5-15-48-16,5 15 35 0,-4-19-38 0,4 19 39 15,-2-20-58-15,2 20 5 0,0-19 45 0,0 19-54 16,3-21 43-16,-3 21-50 0,7-19 1 0,-7 19 2 15,12-19-1-15,-12 19 4 0,17-13 0 0,-17 13 3 16,20-11 2-16,-20 11 34 0,22-7-50 16,-22 7 37-16,22-2-35 0,-22 2 44 15,25-2-56-15,-25 2 4 0,19 0 10 0,-19 0 43 16,20 0-52-16,-20 0 48 0,18-3-49 0,-18 3 46 16,17-4-47-16,-17 4 45 0,18-9-47 0,-18 9 45 15,16-13-47-15,-16 13 49 0,14-15-47 0,-14 15 37 16,9-16-18-16,-9 16 61 0,6-13-23 0,-6 13 39 15,0 0-12-15,2-17 6 0,-2 17-15 0,0 0 8 16,-7-13-14-16,7 13-1 0,0 0 1 0,-17-7-1 16,17 7-8-16,-18 2 1 0,18-2-7 15,-24 10 3-15,11-4-7 0,-1 5 0 0,0 3-9 0,2 3-1 16,1 4-7-16,4 2 2 0,1 8-6 16,3-3-1-16,3 3 0 0,4 6 2 0,3 3 0 15,3 2 0-15,6 9-4 0,1-1-1 0,4 0-5 16,1 2 1-16,2 0-1 0,1 0-1 0,2-2 0 15,1 0-2-15,1-3 1 0,-1-2-1 0,1-6 2 16,-1-1-2-16,-3-7-11 0,-4-2-27 0,2-3-20 16,-3-4-37-16,-3-1-30 0,-3-5-26 0,-1-3-68 15,-5-2-24-15,-8-11-72 0,11 14-71 0,-11-14-141 16,0 0-587-16,0 0-864 0</inkml:trace>
  <inkml:trace contextRef="#ctx0" brushRef="#br0" timeOffset="1385.64">4671 10694 754 0,'-15'-12'655'0,"0"-1"-80"0,1 0-111 16,3-3-117-16,1 1-75 0,4-1-39 0,3 0-31 16,3-1-33-16,2-5-25 0,4-1-23 0,4-5-3 15,3-3-43-15,4 0 39 0,5-3-37 0,-2 2 35 16,8-6-13-16,2 2-12 0,-4 9-15 16,1 2-6-16,0 1-8 0,-2 6-6 0,1 2-5 0,-5 7-2 15,0 1-3-15,-4 6-2 0,0 5-6 0,2 3-2 16,-1 3 0-16,0 2-2 0,-3 6-7 0,0 0-29 15,1 5 32-15,1 2 14 0,-4 0-28 0,-1-4 25 16,0-1-29-16,-2 0 19 0,2 0-21 16,-1 0 15-16,0 1-28 0,-1-3 28 0,-3-4-36 15,0-2 19-15,-7-11-45 0,13 19 7 0,-13-19-79 16,9 11-26-16,-9-11-34 0,0 0-35 0,0 0-81 16,0 0 30-16,12-10-37 0,-12 10-117 0,-1-28-106 15,-3 7-330-15,-4-11-437 0</inkml:trace>
  <inkml:trace contextRef="#ctx0" brushRef="#br0" timeOffset="1934.38">5036 10119 1016 0,'-14'-5'623'0,"14"5"-113"0,-24-6-51 16,24 6-114-16,-19-2-37 0,19 2-81 15,0 0-12-15,-18 4-59 0,18-4 22 0,0 0-49 0,-2 21 39 16,6-8-16-16,3 5-26 0,4 0 3 0,3 5-55 16,1-6-14-16,3 3-12 0,3-1-12 15,1-2-46-15,0 1 40 0,1-3-31 0,-3-2 46 16,-2-3-43-16,1-2 32 0,-4-1-41 0,-15-7 64 15,23 10-9-15,-23-10 54 0,17 5 47 0,-17-5 30 16,0 0 4-16,0 0-23 0,0 0-16 0,0 0-21 16,9-8-18-16,-9 8-12 0,-12-14-15 0,0 0-13 15,1 1-10-15,-1-3-10 0,-2-1-10 0,5-2-9 16,0-1 11-16,4-2-23 0,1 2-12 0,4 1-20 16,1-1-44-16,5 0-20 0,2-1-23 0,1 2-25 15,3 2-5-15,3 2-36 0,1 0 21 16,3 5-52-16,2-1 56 0,-1 1-33 0,4 1 13 15,1 0 6-15,3-1-4 0,-2 3-3 0,-1 1 26 16,0-1 19-16,-1 1 21 0,0-1 21 0,-3 2 13 16,-5-1 14-16,-1 3 46 0,-15 3 64 0,20-6 17 15,-20 6 50-15,0 0 64 0,18-1-50 0,-18 1 28 16,0 0 9-16,0 0 3 0,-2 22-2 0,2-22-19 16,-14 27-12-16,3-9-13 0,1 1-2 0,-2 2-20 15,-1 2-17-15,0 1-12 0,3-3-14 0,4-1-11 16,1 1-11-16,2-3-11 0,4-1-5 0,1-1-6 15,3 1-4-15,3-1-6 0,3-1-8 16,3-2-7-16,-1 1 0 0,3-3-4 0,0 0-2 16,2-2 12-16,-2 0-11 0,0-2-24 15,-3 0 5-15,1-1 6 0,-14-6 2 0,22 11 2 16,-22-11 5-16,15 11 2 0,-15-11-1 0,10 12-4 16,-10-12-6-16,0 0-18 0,0 21-17 0,0-21-23 15,-11 21-33-15,2-10-5 0,-3-1-46 0,1 0 32 16,-2-4-45-16,-1-2 41 0,14-4-57 0,-25 0-24 15,12-6-40-15,-1-5-50 0,4-5-68 16,0-5-184-16,1-8-443 0,1-3-722 0</inkml:trace>
  <inkml:trace contextRef="#ctx0" brushRef="#br0" timeOffset="2119.39">5653 9728 1057 0,'0'0'817'0,"11"-10"-202"0,-11 10-91 0,0 0-94 16,16 3-84-16,-16-3-61 0,16 21-48 0,-7-1-21 15,4 8-8-15,-2 4-13 0,0 3-18 16,2 2-32-16,-1 1-10 0,0-1-7 0,1 1-6 0,1 2 17 16,1-3-65-16,0-2-16 0,0-3-11 0,0-2-18 15,-1-4-66-15,-2-7-94 0,-1-1-65 0,-2-5-128 16,-9-13-108-16,11 12-170 0,-11-12-657 16,0 0-998-16</inkml:trace>
  <inkml:trace contextRef="#ctx0" brushRef="#br0" timeOffset="2273.71">5560 9992 1763 0,'0'0'809'16,"0"0"-182"-16,0 0-130 0,0 0-69 0,0 0-56 15,0 0-55-15,25 1-50 0,-25-1-38 0,28-8-42 16,-7 3-38-16,3-3-31 0,7-4-37 0,3-3-91 16,2-4-83-16,12-4-56 0,-2-5-134 0,4-3-77 15,3 0-73-15,-5 0-331 0,3 2-321 0,-3 4-836 16</inkml:trace>
  <inkml:trace contextRef="#ctx0" brushRef="#br0" timeOffset="3233.33">7121 9858 1151 0,'0'0'565'0,"0"0"-114"0,-15 6-61 15,15-6-74-15,-5 29-26 0,0-4-27 0,3 10 3 16,2 6-63-16,1 8 44 0,2 13 30 0,1 3-87 16,-1 3-64-16,2-2 15 0,-1-3-39 0,1-15-4 15,-1-3-43-15,4-5 15 0,-2-4-49 0,2-4 19 16,-2-9-34-16,-1-3 27 0,0-5-43 0,-5-15 29 16,6 21-40-16,-6-21 37 0,0 0-40 0,0 0 41 15,0 0-38-15,0 0 35 0,-12-19-33 0,2 0 31 16,-3-8-32-16,-4-5 32 0,-5-11 4 15,2-7-6-15,-3-4-1 0,4-5-3 0,3-3-3 16,3-1-31-16,6 1 37 0,5 11-61 0,4 2 41 16,2 6-40-16,4 4 42 0,2 4-46 0,2 7 49 15,2 4-42-15,0 8 48 0,1 5-42 0,-1 6 50 16,-14 5-44-16,30 1 48 0,-12 8-52 0,-3 4 44 16,0 3-31-16,-4 4 30 0,-2 2-31 15,-4 1 51-15,-1 2-2 0,-4-1-3 0,-5 1-8 16,0-2 1-16,-3 2-1 0,-2 0-2 0,-1-4 0 15,-1-2 5-15,1-2-9 0,-1-3-1 0,2-3-1 16,10-11-3-16,-15 12-6 0,15-12-9 0,0 0 1 16,0 0 4-16,0 0 12 0,0 0-1 15,0 0-8-15,9-17-49 0,-9 17 29 0,24-9-48 16,-8 6 7-16,2 1-27 0,0 2-1 0,1 1-14 16,0 0 17-16,1 1 14 0,3-1 21 0,0 2 26 15,-1 1 31-15,-4-2 7 0,-18-2 0 0,27 4-9 16,-27-4 51-16,20 2 42 0,-20-2 26 0,0 0 13 15,22 2 7-15,-22-2-72 0,0 0 30 0,0 0 42 16,0 0-75-16,0 0-2 0,0 0 5 0,-4-16-6 16,4 16-6-16,-13-13-7 0,5 3-6 15,1 0-6-15,-1-4-7 0,2-1-4 0,1 0-24 16,1-2 19-16,3 0-22 0,1 17 20 0,2-33-26 0,2 18 22 16,2-2-21-16,2 0 25 0,1 2-4 15,3-2 4-15,0 4-11 0,1 1 1 0,3 1-1 16,-1 1-3-16,2 2-21 0,0 0 16 0,-1 3-19 15,-16 5 23-15,29-1-11 0,-29 1 22 0,31 10-21 16,-14 0 29-16,1 4-21 0,2 4 41 0,0 3-13 16,-1-1 8-16,1 4-5 0,-2-2-5 0,1 0-3 15,-1 1-3-15,1-3-3 0,2 0-2 0,-2-3-2 16,-1-3 4-16,-1-3-4 0,0-1 7 16,-3-3-1-16,1-2 0 0,-15-5-2 0,23 4 0 15,-23-4-4-15,20-6 3 0,-20 6 1 0,19-12 1 16,-19 12-2-16,10-19 0 0,-10 19-6 15,-1-23 6-15,-5 9-10 0,-6-3 4 0,-4 1-6 16,-7 2 5-16,-4 2-11 0,-6 2-12 0,1 4-4 16,4 5 5-16,0 1 4 0,2 0-16 15,4 0-63-15,22 0-84 0,-24 1-126 0,24-1-125 0,0 0-325 16,0 0-438-16,0 0-931 0</inkml:trace>
  <inkml:trace contextRef="#ctx0" brushRef="#br0" timeOffset="3665.14">8291 9825 1600 0,'0'0'830'16,"-23"7"-202"-16,23-7-129 0,-18 4-80 0,18-4-66 15,-23 7-60-15,8-1-72 0,-2 2-34 16,-8 9-28-16,-3 2-1 0,-1 3 14 0,-1 1-13 16,2 3-7-16,0 0-19 0,3 1-24 0,5-1-22 15,4-1-17-15,6-4-15 0,5-1-11 0,4-3 18 16,3 0-53-16,4-4 10 0,5 0-80 0,3-1 9 15,0-6-79-15,2-3 41 0,-16-3-59 0,34-2 66 16,-11-4-24-16,0-1-15 16,3-5 39-16,-2-2 18 0,-6 0 25 0,4-3 1 15,-3 0 27-15,-3 1 11 0,-3 0 24 0,0 0 13 16,-2 2-3-16,-2 1-5 0,-9 13 0 0,15-17-6 16,-15 17-2-16,11-10-3 0,-11 10 5 0,0 0-6 15,19-3-2-15,-19 3-2 0,20 15-3 0,-5 2 7 16,4 8-3-16,-1 4 56 0,0 3-46 0,-1 3 41 15,0 0-61-15,-2 2 8 0,1 0 12 0,-1 2 25 16,-2-1 20-16,-3 1 27 0,-2-1-8 0,-5-1-4 16,-3 0-23-16,-4-1 2 0,-6 0-22 0,-5 0-1 15,-3-2-7-15,-9 5-5 0,1-11-4 0,-2-2-5 16,1-4-8-16,-2-7-11 0,7-5-25 0,4-6-47 16,2-8-43-16,0-7-56 0,5-7-56 15,2-14-23-15,6-8-54 0,6-6-17 0,7-12-14 16,4 1-76-16,3 1-20 0,1-2-136 0,2 2-399 15,2 4-655-15</inkml:trace>
  <inkml:trace contextRef="#ctx0" brushRef="#br0" timeOffset="3917.3">8618 9889 1639 0,'0'0'617'0,"0"0"-33"15,-4 25-131-15,4-25 11 0,-3 26-63 0,3-26-42 16,-6 30-72-16,3-14-53 0,2 2-44 16,-2 4-33-16,0 3-14 0,1 0 26 0,1-1-62 0,-1-5 16 15,2 1-63-15,0-3 27 0,0-17-55 0,2 25 30 16,-2-25-49-16,2 19 33 0,-2-19-21 0,0 0 61 15,3 18 2-15,-3-18 27 0,0 0 4 16,0 0 4-16,0 0 0 0,0 0-6 0,-4-19-13 16,0 4-18-16,-2-5 29 0,-2-4-70 15,0-7 27-15,1-4-4 0,2-2-21 0,2-1-12 16,3 0-11-16,2 2-24 0,4 2-60 0,5 2 5 16,5 2-23-16,2 2-41 0,6 3-31 0,2 5-61 15,3 2-54-15,3 4-26 0,1 4-55 0,1 2-74 16,3 3-61-16,2 3-40 0,-8 2-259 0,6 4-336 15,0 3-864-15</inkml:trace>
  <inkml:trace contextRef="#ctx0" brushRef="#br0" timeOffset="4782.16">9323 9934 1526 0,'0'0'664'0,"-16"-13"-78"0,16 13-209 0,-14-12-4 15,14 12-40-15,-15-8-56 0,15 8-58 16,-16-2-37-16,16 2-27 0,-19 1-30 0,19-1-5 16,-25 9 13-16,13-1 1 0,-2 3-5 0,1 4-5 15,2 1-10-15,1 4-5 0,1 1-18 0,2 3-18 16,3-2-17-16,1 0 27 0,2-2-54 15,3-2 32-15,2 2-49 0,2-2 25 0,0-5-56 16,2 0 22-16,4-2-56 0,-1-5 48 0,-11-6-50 16,25 4 54-16,-25-4-46 0,28-6 51 0,-13 1-45 15,0-3 10-15,-1-2 7 0,-2 1-3 0,-1-1 8 16,-2-1 5-16,1 1 11 0,-10 10 3 0,13-15 1 16,-13 15 5-16,10-12 1 0,-10 12-3 0,0 0 0 15,12-8 1-15,-12 8-2 0,0 0-1 0,0 0 2 16,16 9-4-16,-16-9-10 0,10 10 10 0,-10-10-10 15,12 10 12-15,-12-10-1 0,12 9 2 0,-12-9-1 16,14 7-2-16,-14-7-5 0,0 0 4 0,17 5-7 16,-17-5 5-16,0 0 0 0,16-4 10 15,-16 4 8-15,0 0 15 0,9-9 6 0,-9 9 1 16,0 0-5-16,5-15-2 0,-5 15-8 0,0 0-5 16,0 0-8-16,7-10-1 0,-7 10-3 0,0 0-6 15,0 0-1-15,0 0-21 0,21 2-25 0,-21-2-28 16,14 9-22-16,-14-9-6 0,15 12 51 0,-15-12-34 15,17 12 56-15,-17-12-57 0,16 11 78 0,-16-11-43 16,14 6 56-16,-14-6-36 0,0 0 64 0,0 0-29 16,18 3 98-16,-18-3-12 0,0 0 49 15,0 0 32-15,5-13 26 0,-5 13 28 0,0 0-14 16,-6-19 13-16,6 19-69 0,-7-21 12 0,3 7-73 16,1-2 21-16,2-1-20 0,0 0-25 0,3-1-15 15,2 2-12-15,0 1-11 0,2 2-3 16,2 1-17-16,1 2-22 0,-9 10-38 0,19-11-35 15,-19 11-7-15,25-4 11 0,-25 4-17 0,34 2-4 16,-12 1-3-16,1 1 8 0,-1 0 15 0,0 3 19 16,0-1 12-16,0 0 5 0,-5-1 14 0,-1-1 11 15,-16-4 1-15,25 7 6 0,-25-7 21 0,16 6 48 16,-16-6 32-16,0 0 9 0,0 0 57 0,17 3-26 16,-17-3 65-16,0 0-34 0,0 0 25 0,0 0-32 15,0 0-29-15,-13-13-25 0,13 13-21 16,-6-11-15-16,6 11-13 0,-4-17-11 0,4 17-9 15,1-20-23-15,-1 20-5 0,7-22 0 0,0 10 0 16,2 2 0-16,0 1 0 0,2 2 0 0,2 1 0 16,1 1 0-16,3 1-36 0,0 2 25 0,2 2-48 15,2 1 31-15,1 3-48 0,1 1 28 0,-1 2-47 16,0 3 55-16,-2 3-41 0,3 3 31 16,-3 3-23-16,-3 3-1 0,-2 2-41 0,-4 1-53 0,-3-2-28 15,-4 1-113-15,0 2-42 0,-4-2-166 0,-2 1-204 16,-2 1-804-16,-2-2-1347 0</inkml:trace>
  <inkml:trace contextRef="#ctx0" brushRef="#br0" timeOffset="5104.93">11401 9632 1661 0,'0'0'612'0,"0"0"-136"0,0 0-68 16,0 0-72-16,0 0-59 0,0 0-43 0,-7 17-21 15,7-17-26-15,2 26-17 0,1-2-33 0,-1 3-24 16,2 9-13-16,4 2-20 0,-2 2-15 0,1 1-13 16,0-3-16-16,2-1 45 0,0-3-77 0,-1-2-37 15,1-5-132-15,1-7-106 0,-1-4-94 0,1-2-199 16,-10-14-553-16,17 13-864 0</inkml:trace>
  <inkml:trace contextRef="#ctx0" brushRef="#br0" timeOffset="5436.86">11426 9675 1472 0,'0'0'550'0,"-8"-12"-112"0,8 12-96 16,0 0-114-16,0 0 15 0,0 0-55 0,2 24-17 15,4-5-50-15,0 3 10 0,2 7-28 16,5 1 10-16,0 1-52 0,-1 0 25 0,1 0-36 16,1-3 26-16,-1-2-15 0,-4-6-10 0,2-2-9 15,-5-5-9-15,1-1 5 0,-7-12 20 0,10 16 27 16,-10-16 23-16,7 12 20 0,-7-12 58 0,0 0-45 15,0 0 15-15,0 0 26 0,0 0 17 0,0 0 13 16,-7-14-7-16,3 0-16 0,-2-7-34 16,1-2-20-16,3-4-43 0,1 1 5 0,1 0-39 15,3-2 8-15,2 4 18 0,3 2-49 0,3 2-25 16,2 2 19-16,3 2-27 0,2 3-2 0,4 4-1 16,1 2 0-16,2 3-7 0,1 4-9 0,-3 4-8 15,6 4-17-15,-2 6-19 0,-2 4-19 0,-3 6-8 16,-1 4 7-16,-1 6 5 0,-3 4-13 0,-3 1-55 15,-4 2-45-15,0-1-148 0,-2-3-208 0,-8 1-269 16,1-1-563-16,2-7-1112 0</inkml:trace>
  <inkml:trace contextRef="#ctx0" brushRef="#br0" timeOffset="6540.84">13030 9583 1716 0,'0'0'719'0,"0"0"-139"0,0 0-165 15,-15 11-56-15,15-11-10 0,-4 27-113 0,4-8-45 16,3 6-55-16,-3 11-31 15,0 7-23-15,0 5-5 0,0 16-12 0,1 4 22 0,-1 1 93 16,0 2-48-16,0-1 36 0,0-4-60 0,2-13-22 16,-2-5-17-16,4-3-16 0,0-6-10 0,-2-4-20 15,3-9-13-15,-1-3-24 0,-1-5-13 0,2-4-5 16,-5-14 7-16,4 17 3 0,-4-17 5 16,0 0-1-16,0 0 4 0,0 0 10 0,-4-19 2 0,-2 4 0 15,-2-6 12-15,-5-8 59 0,-1-4-39 0,1-5 44 16,-4-12-49-16,2-7-7 0,1-6-4 0,5-8-6 15,3-2-1-15,4-2-7 0,6 2-11 0,7 8 31 16,3 5-56-16,1 10 48 0,2 15-44 0,2 4 44 16,2 8-45-16,3 5 50 0,-4 9-51 15,-1 6 48-15,1 6-43 0,2 5 2 0,0 6 2 16,-1 5-1-16,-4 6 3 0,-3 2 5 0,-5 3 4 16,-2 2 2-16,-5-4 4 0,-6 5 1 0,-1 1 2 15,-6 0-9-15,-3 0 11 0,-3-1 0 0,-6-1 2 16,2-3 45-16,-2-2-43 0,0-4 42 15,4-3-49-15,4-6 45 0,4-4-64 0,11-10 42 16,-13 8-69-16,13-8 33 0,0 0-70 0,4-17 1 16,7 2-27-16,5-8 20 0,4 1-8 15,2-1 4-15,1 0-22 0,2 3 53 0,-3 1-19 16,2 4 39-16,-3 4-25 0,-1 1 60 0,0 2-26 16,-2 3 52-16,-4 2 9 0,-14 3 15 0,26-1 15 15,-26 1 10-15,21 5 5 0,-21-5 21 0,21 10 8 16,-21-10-14-16,13 8-11 0,-13-8-12 0,13 8-13 15,-13-8-6-15,0 0-7 0,20 6 2 0,-20-6 9 16,0 0 18-16,19-4 6 0,-19 4-4 0,17-17-8 16,-5 4-2-16,-3-3-1 0,-1-2 0 0,2-1 6 15,-3 0 5-15,1 0 9 0,-1-1 1 0,-3 4 2 16,1 0 14-16,-2 1-19 0,-3 15 9 0,0-26-3 16,0 26-8-16,-1-20-4 0,1 20-2 0,-7-14-13 15,7 14-9-15,0 0-9 0,-11-8-6 16,11 8-3-16,0 0-8 0,-9 11 11 0,9-11-20 0,-4 20 12 15,4-20-16-15,0 30 37 0,4-14-52 16,-1 3-7-16,3 0-18 0,-1 0-14 0,3-1-11 16,0-1 0-16,1 0 4 0,4-1 10 0,1-1 9 15,-1-2 9-15,3-3 7 0,-1-1 4 0,-15-9 3 16,25 8 3-16,-25-8 2 0,21 0 2 16,-21 0 3-16,24-12 9 0,-11-1-9 0,-2-4 0 0,3-2-1 15,-1-7-4-15,-1-6-6 16,-1-2-3-16,-2-1-4 0,-3-1 30 0,2 1-27 0,-4 2 33 15,-4 6 1-15,0 2-1 0,0 5-2 0,-2 2 1 16,0 1 3-16,-1 3-2 0,3 14 1 0,-9-22-1 16,9 22-1-16,-9-14 0 0,9 14-2 15,0 0-20-15,-11-7 14 0,11 7 0 0,0 0 1 16,-14 6 7-16,14-6-2 0,-8 11-30 0,8-11 31 16,-2 20-28-16,2-20 6 0,2 29 11 0,0-6-7 15,4 1 4-15,-1 0 0 0,4 6 0 0,0 1 0 16,0 2 0-16,3 2 2 0,1 4 0 0,5 8 13 15,2 1 7-15,0-2 4 0,1 0 12 0,-2-1-18 16,2-2 2-16,1 0 8 0,-8-6-8 0,2 0-13 16,-5 1 4-16,0-3-3 0,-4 1 1 15,-3-1-1-15,-4-6-2 0,-4 6-1 0,-3-3-1 16,-4 0 0-16,-5-1 0 0,-4 0-2 0,-5-2 1 16,-4-2-10-16,-7 3-26 0,-6-2-33 0,-1-3-35 15,-2-2-30-15,4-10 25 0,5-3-69 0,7-7-21 16,7-8 19-16,2-6-88 0,6-13-76 0,5-11-149 15,5-9-896-15,6-18-1132 0</inkml:trace>
  <inkml:trace contextRef="#ctx0" brushRef="#br0" timeOffset="6779.85">13923 9458 1459 0,'0'0'807'0,"12"-15"-114"0,-12 15-165 0,0 0-14 15,11-12-112-15,-11 12-47 0,0 0-108 0,0 0 3 16,0 0-59-16,5 18 9 0,-5-18-55 0,0 38-8 15,2-9 23-15,0 12 18 0,3 5 7 16,-1 13-45-16,1-9-25 0,1 10-23 0,1-2-28 16,0-2-1-16,5-3-23 0,-4-11-10 0,3-2-6 15,1-4-21-15,-3 0-25 0,3-7-26 0,-2-7-56 16,-3-2-84-16,2-3 20 0,-9-17-79 0,14 15 37 16,-14-15-52-16,0 0-53 0,15-7-17 0,-15 7-6 15,6-24-50-15,-6 8 0 0,-4-8-101 0,-5-8-49 16,-7-1-337-16,-5-9-489 0</inkml:trace>
  <inkml:trace contextRef="#ctx0" brushRef="#br0" timeOffset="7647.05">13758 9468 1815 0,'-14'-15'503'0,"14"15"-78"0,-5-21-76 16,5 21-35-16,5-14-32 0,-5 14-30 0,0 0-25 0,14-10 9 15,-14 10-68-15,0 0 28 0,27 1-73 16,-27-1 41-16,31 7-65 0,-11-1 45 16,5 2-72-16,4 0 44 0,3 1-58 0,-1 0 39 15,4-3-60-15,-3 1 35 0,-7-1-58 0,2 0 42 16,0 0-53-16,-4 0 45 0,-2 1-43 0,-2 0 65 15,-4 4-47-15,1-1 45 0,-5 5-35 0,-1 2 43 16,-2 3-38-16,-3 1-1 0,-3 3-7 16,1 2-9-16,-2-1 0 0,-2 0-5 0,0 2-3 15,-3-1-4-15,2-2 0 0,0-1-4 0,1-5 2 16,-2 0-3-16,3-18 0 0,-3 27 1 0,3-27 10 16,-2 20 9-16,2-20 14 0,0 0 17 0,0 22 11 15,0-22 16-15,0 0 14 0,0 0-10 0,0 0 6 16,0 0-36-16,0 0 10 0,0 0-31 0,0 0 13 15,0 0-29-15,7-24 16 0,-1 10-29 0,1-3 17 16,1 1-25-16,0 0 17 0,3 3-23 0,-1 1 20 16,2 3-21-16,-1 2 22 0,-11 7-34 0,23-8 7 15,-23 8-22-15,23 2-11 0,-11 4-1 0,2 6 14 16,4 4 5-16,0 4 5 0,-2 1 5 0,2 0-4 16,-5-5-38-16,1 1-26 0,-3 0-12 15,0-2-14-15,1-1-19 0,-3-4-24 0,-9-10-37 0,16 12-12 16,-16-12-20-16,17 2-30 15,-17-2-40-15,23-13-14 0,-10 2 22 0,-1-2 22 16,1-2 42-16,-2-1 47 0,-1 0 49 0,-2 0 67 16,0 2 41-16,0 2 44 0,-8 12 47 0,9-17 16 15,-9 17 34-15,8-13-12 0,-8 13 70 0,0 0-34 16,0 0 55-16,12-7-30 0,-12 7-4 16,0 0-9-16,0 0-19 0,13 12-22 0,-13-12-12 0,7 11-3 15,-7-11-14-15,9 9-8 0,-9-9-6 0,0 0 15 16,18 7 11-16,-18-7-7 0,19-4-14 0,-7-3-8 15,0-3-21-15,3 1-7 0,-3-5-5 0,-1 1-8 16,-2-3-4-16,-4 2-5 0,-2-1-3 16,-3 15-4-16,-3-29-4 0,-4 13-8 0,-7 1-11 0,0 2-6 15,-5 3 0-15,-1 4 2 0,2 1 2 16,-1 5-1-16,19 0-5 0,-29 5-28 0,15 1-60 16,2 2-51-16,0 3-19 0,5 1 3 0,1 2-16 15,4 0-29-15,2-14 2 0,-2 26-19 0,2-26-3 16,6 24-6-16,1-13 2 0,1 0-5 0,4-3-17 15,1-1-28-15,1 0 31 0,1-3 62 16,1 1 77-16,1-1 130 0,0-1 40 16,2-2 2-16,-2 2-11 0,-17-3-8 0,27 2 16 0,-27-2 48 15,21 1 52-15,-21-1 58 0,0 0 4 16,23 2 51-16,-23-2-21 0,0 0-30 0,0 0-16 16,19-6-28-16,-19 6-6 0,0 0-11 0,8-13-4 15,-8 13-4-15,5-15 4 0,-5 15-6 0,9-27 0 16,-5 11-5-16,2-4-13 0,0 1-18 0,2-4-14 15,0 4 4-15,1 0 14 0,0 0-17 0,2 3-8 16,-2 1-16-16,1 3-12 0,0 1-10 0,-1 2-9 16,0 0 3-16,-9 9-18 0,20-10-2 0,-20 10 0 15,0 0-7-15,28 3-12 0,-28-3-2 0,19 16-15 16,-10-4-5-16,0 3-62 0,-3 3-40 0,-3 6-1 16,-1 2-20-16,-4 4-40 0,2 0-44 0,-7 5-119 15,-3-5-102-15,-3 2-217 0,0-1-660 0,-2-2-1063 16</inkml:trace>
  <inkml:trace contextRef="#ctx0" brushRef="#br0" timeOffset="11922.14">18265 9851 1046 0,'-26'0'531'0,"5"0"-116"0,1 0-67 0,1 0-63 16,19 0-72-16,-29 2-30 0,29-2-32 0,-20 0-20 15,20 0-21-15,0 0-11 0,-20 3 14 16,20-3-6-16,0 0 6 0,0 0-26 0,0 0 20 16,0 0-29-16,9 16 18 0,-9-16-31 15,29 8 25-15,-6-6-51 0,3 0 29 0,4-1-37 0,11-3 32 16,3-1-14-16,3-3-10 0,14-4-5 16,2-3-7-16,2-1-6 0,2-3-35 0,1 0 34 15,0-1-47-15,-2-1 48 0,-3-1-29 0,-2-1-59 16,-3 2-72-16,-5-1-60 0,-7 2-42 0,-10 1-130 15,-5 1-171-15,-5 1-382 0,-6 4-578 0</inkml:trace>
  <inkml:trace contextRef="#ctx0" brushRef="#br0" timeOffset="12183.25">19109 9510 1497 0,'-26'-3'577'0,"-2"2"-65"0,2 0-115 15,-1-1-41-15,3 2 12 0,4-2-84 0,20 2 7 16,-30 0-100-16,30 0 23 0,-21-1-95 0,21 1 21 15,0 0-61-15,-19 0 48 0,19 0-49 0,0 0 52 16,0 0-56-16,16 6 34 0,0-5-60 0,6 4 43 16,3 1-55-16,9 2-7 0,0 3-12 0,1 1 1 15,-1 2-1-15,-1 2-6 0,-1 1 1 0,-2 4-2 16,-2 1-9-16,-3 2 8 0,-2 3 4 16,-6 0-1-16,-3 0 9 0,-5 3-10 0,-4 2-5 0,-5-2-6 15,-5 8 2-15,-5 2 0 0,-8 9 35 0,-3 0-77 16,-5-4 3-16,1-3-108 0,5-13-65 15,4-6-111-15,4-6-107 0,3-9-273 16,9-8-490-16,0 0-935 0</inkml:trace>
  <inkml:trace contextRef="#ctx0" brushRef="#br0" timeOffset="12842.06">19665 9675 1970 0,'0'0'702'16,"-27"7"-176"-16,27-7-81 0,-22 8-75 0,22-8-63 0,-12 9-72 16,12-9-61-16,-11 14-60 0,11-14 10 15,-7 19-25-15,7-19-18 0,-4 30-19 0,5-12-11 16,-1 1-11-16,2-2-11 0,1 0-5 16,1 3-3-16,2-2-15 0,1-3 8 0,-1-1-7 15,0-1-4-15,-6-13-6 0,10 19-1 0,-10-19 0 16,8 13 1-16,-8-13 5 0,0 0-2 15,7 12 8-15,-7-12 10 0,0 0 33 0,0 0 30 0,0 0 13 16,0 0 7-16,-3-25-7 0,3 25-6 16,-10-26-11-16,3 7-9 0,2-3-13 0,1-1-11 15,1-1-8-15,3-1-7 0,1 1-9 0,4 0-3 16,1 1-2-16,3 1 26 0,3 2-39 0,1 2 22 16,2 2-28-16,1 2 33 0,1 4-41 0,0 3 3 15,0 2 1-15,-1 3 0 0,-16 2-1 0,32 4 1 16,-15 1 1-16,1 3 2 0,-2 3-3 0,0 2 2 15,-1 2 3-15,1 7 3 0,-2 5 2 16,-3 0-3-16,1 1 2 0,-2-2 0 0,-2-3-2 16,-1-3 1-16,-1-1-1 0,-1-4-39 0,0-2-65 15,-5-13-53-15,7 19-36 0,-7-19-27 0,0 0-39 16,10 15-5-16,-10-15-4 0,0 0-5 0,12-9 20 16,-12 9 35-16,15-21 43 0,-7 5 33 0,1-1 26 15,-1-1 49-15,0 6 41 0,0-5 31 16,-3 6 25-16,-5 11 44 0,9-17 35 0,-9 17 5 15,0 0 19-15,9-15-20 0,-9 15 38 0,0 0-49 16,0 0 38-16,0 0-12 0,0 0-28 0,9 13-14 16,-9-13-10-16,6 15-29 0,-6-15-8 15,11 16 3-15,-3-7 1 0,2-1 4 0,1 0-2 16,3-3 24-16,-14-5 5 0,26 4 1 0,-26-4 7 16,29-6 13-16,-15 1 7 0,-14 5 7 0,24-17 14 15,-12 8 2-15,-2-3 10 0,-3 2-20 0,-7 10-11 16,5-21-18-16,-5 21-19 0,-6-20-14 0,-2 9-12 15,-4 1-10-15,-2 3-9 0,-6 2-12 0,1 1-18 16,1 3-20-16,-1 0-20 0,19 1-46 0,-29-1-86 16,29 1-55-16,-17 2-85 0,17-2-110 15,0 0-127-15,0 0-844 0,0 0-1152 0</inkml:trace>
  <inkml:trace contextRef="#ctx0" brushRef="#br0" timeOffset="13162.43">20286 9665 1426 0,'0'0'735'0,"0"0"-125"0,0 0-125 16,1 21-70-16,-1-21-76 0,-2 15-46 0,2-15-55 16,-2 17-57-16,2-17-38 0,0 0-21 0,-1 24-23 15,1-24-20-15,0 0-10 0,5 20-5 16,-5-20-14-16,0 0-13 0,9 12 10 0,-9-12 7 16,0 0 11-16,0 0 16 0,16 4 14 0,-16-4 16 15,0 0 14-15,11-9 5 0,-11 9 6 0,0 0-3 16,6-18-3-16,-6 18-6 0,2-19-23 0,-2 19 3 15,2-22-33-15,-2 22-15 0,4-28-11 0,0 14-11 16,3-3-6-16,0 3-2 0,3-1-9 16,3 0-6-16,1 2 1 0,2 3-2 0,1 0-4 15,2 3 28-15,-2 2-49 0,1 2 1 0,0 1-3 16,0 2 2-16,0 3-2 0,1 3 9 0,0 3-7 16,-3 3 5-16,0 4 1 0,-3 7 1 15,-2 5 0-15,-6-2-15 0,-2 1-68 0,-4 0-110 16,-2 0-111-16,-2-2-157 0,1-3-171 0,-4 2-929 15,-2 0-1415-15</inkml:trace>
  <inkml:trace contextRef="#ctx0" brushRef="#br0" timeOffset="14833.56">21352 9719 391 0,'0'0'581'0,"-12"-5"-170"0,12 5-112 15,0 0-68-15,0 0-50 0,-17-4-32 0,17 4-28 16,0 0-19-16,0 0-15 0,0 0-10 15,0 0-1-15,0 0-11 0,0 0 1 0,0 0 8 16,0 0 2-16,9 14 4 0,-9-14 7 0,0 0-2 16,0 0 6-16,0 0 3 0,0 0-4 0,0 0-15 15,16-2-10-15,-16 2-16 0,0 0-8 0,0 0-12 16,0 0-12-16,0 0-15 0,1-17-15 0,-1 17-17 16,0 0-17-16,-8-14 1 15,8 14-12-15,0 0-6 0,-20-9-4 0,20 9 8 0,-18-2 9 16,18 2 4-16,-21 0-33 0,21 0 66 0,-30 2 1 15,12 2 4-15,1 0 11 0,-1-1 41 0,2 1 36 16,-1 0 33-16,17-4 47 0,-27 6 6 16,27-6 34-16,-20 5-46 0,20-5 23 0,-15 4-60 15,15-4 36-15,0 0-19 0,-16 3-3 0,16-3 8 16,0 0 11-16,0 0 7 0,0 0-7 0,0 0-6 16,0 0-7-16,0 0-7 0,0 0-13 0,0 0-14 15,13 7-9-15,-13-7-11 0,24 3-16 0,-24-3-13 16,32 3-9-16,-11-2-9 0,2 1-4 0,4 0-11 15,0-2-33-15,2 0-64 0,-1 0-73 0,1-2-43 16,1-1-31-16,-2 2-84 0,-1-4-59 16,0 1-31-16,-3 0-138 0,-3-1-697 0,-3 2-975 15</inkml:trace>
  <inkml:trace contextRef="#ctx0" brushRef="#br0" timeOffset="15388.11">21610 9688 1426 0,'0'0'573'0,"0"0"-62"0,0 0-76 16,0 0-91-16,-18 5-6 0,18-5-89 0,0 0 11 15,-13 8-78-15,13-8 13 0,0 0-68 0,-10 13 15 16,10-13-53-16,0 0 17 0,0 0-51 0,5 20 26 16,-5-20-38-16,12 8 18 0,-12-8-36 0,20 5 22 15,-20-5-32-15,26-3 20 0,-6-2-5 16,1-2-7-16,-2-3-1 0,2-2-13 0,1-3 8 16,-4 1 0-16,0 0 0 0,-4-2 10 0,0 2 11 15,-3-2 55-15,-2 1-46 0,-1 1 49 16,-2 0-39-16,-6 14 34 0,4-24-49 0,-4 24 34 15,-2-22-50-15,2 22 29 0,-11-15-45 0,11 15 31 16,-21-9-43-16,21 9 29 0,-32 4-34 0,10 6 3 16,-4 3 0-16,2 3 0 0,1 5-2 0,2 1 2 15,6 3 0-15,1 0 0 0,6 3-2 0,4-3 1 16,4 2-1-16,3-4-25 0,3-1-36 0,3-2-26 16,3-2-25-16,5 1 11 0,6-2 20 0,2-3 16 15,4-3 16-15,-5-5 8 0,0-2-54 16,-2-4-42-16,3-2 9 0,1-2 56 0,-1-3-13 15,1-4-2-15,0-2-22 0,-7 0 16 0,-3 0-1 16,0-1 25-16,-4 0 11 0,-3-3 23 16,-4 4 14-16,-1-1 45 0,-4 14 3 0,2-27 29 15,-2 27 17-15,-4-25 14 0,4 25 7 0,-8-22-6 16,8 22-8-16,-11-18 45 0,11 18-49 0,-7-13-24 16,7 13 39-16,0 0-68 0,-6-14 7 0,6 14-1 15,0 0-9-15,0 0-3 0,13-6 41 0,-13 6-52 16,20 6-3-16,-6 0 5 0,4 2-11 0,-1 3 14 15,2-1-11-15,-1 5 9 0,1 2 10 0,-1 4-3 16,-3 2 0-16,-1 1 18 0,-5-2-7 0,-3-2-2 16,-4 3-2-16,-3-4-8 0,-2 3 2 15,-2-2-14-15,-4 1-9 0,-2-2-17 0,-1-1-43 16,0-2-68-16,-3-1-76 0,4-8-57 0,11-7-89 16,-18 5 2-16,18-5-119 0,-11-10-86 15,11 10-280-15,-5-23-432 0</inkml:trace>
  <inkml:trace contextRef="#ctx0" brushRef="#br0" timeOffset="15869.87">22258 9544 1525 0,'0'0'623'16,"0"0"-91"-16,0 0-115 0,0 0-55 15,0 0-36-15,-3 24-39 0,3-24-31 0,-8 25-26 0,3-11-22 16,-2 5-13-16,0 4-7 0,-2 0-19 16,1 6-24-16,2-5-27 0,1 1-23 0,2 1-19 15,2 1-5-15,1 2-3 0,3-2-10 0,1-2-14 16,5 4-3-16,5-4-3 0,2-5-4 15,3-6-1-15,1-4-4 0,5-5-5 0,1-4-20 16,0-3-36-16,0-3-17 0,-1-2-37 0,-3-2-44 16,-1-2-10-16,-1 0-4 0,-4-2 15 0,0-1 1 15,-2-2-24-15,-2 3 37 0,-3 2-13 0,0 2 43 16,-9 9-3-16,12-16 37 0,-12 16-1 0,0 0 40 16,9-11-20-16,-9 11 33 0,0 0-14 0,0 0 39 15,0 0-29-15,0 0 33 0,0 0-36 16,0 0 23-16,0 0-36 0,0 0 53 0,12-8-36 15,-12 8 45-15,0 0-30 0,14-10 48 0,-14 10-4 16,16-17-5-16,-5 5-15 0,-1-3 13 16,0-1-18-16,2-1 10 0,-3 0-17 0,-1 2 32 15,-2 2 14-15,1 0 8 0,-7 13 52 0,8-22-56 16,-8 22 43-16,3-21-71 0,-3 21 43 16,0 0-48-16,-1-22 33 0,1 22-52 0,0 0-6 0,-8-14-5 15,8 14 0-15,0 0-2 0,0 0-4 0,-25 7 0 16,16 2-13-16,-3 4 7 0,2 3 1 0,-1 3 5 15,2 2-10-15,2 1 2 0,0 1 0 0,2 0-1 16,0 0-14-16,4-1-22 0,0-3-28 16,2-1-34-16,3-2-14 0,5 3 13 0,3-2 15 15,7 2 26-15,0-7 11 0,3-1-74 0,1-7-139 16,-23-4-81-16,39-3-222 0,-13-3-619 0,1-4-928 16</inkml:trace>
  <inkml:trace contextRef="#ctx0" brushRef="#br0" timeOffset="16550.62">22902 9618 1547 0,'0'0'745'0,"-25"8"-141"16,25-8-68-16,-21 12-133 0,21-12-64 0,-14 15-52 15,14-15-58-15,-14 23-37 0,7-5-15 16,0 3-6-16,1 2-9 0,1 2-20 0,2 2-24 16,1 0-25-16,4-1-15 0,1 0-17 0,5 4-12 15,2-3-8-15,0-7 29 0,4-4-60 0,1-3 29 16,0-3-54-16,0-5 32 0,4-3-56 15,2-4 40-15,3-5-38 0,5-5 6 0,-1-3 5 16,-1-3 4-16,-3-2 4 0,-4 2 3 0,-2-3-1 16,-4 3 10-16,-4-1 4 0,-1 1-2 0,-2-1-4 15,-1 4 9-15,-6 15 26 0,6-22 17 0,-6 22-2 16,4-18-4-16,-4 18-8 0,0 0-12 0,0 0 0 16,0 0-3-16,0 0-6 0,0 0-1 0,0 0-5 15,0 0-4-15,0 0-10 0,3 24-17 16,-3-24-5-16,3 20 1 0,1-6 7 0,0 0 7 15,-4-14 6-15,10 21-2 0,-10-21-2 0,12 13 4 16,-12-13 6-16,0 0-1 0,26-1 2 0,-14-5 0 16,3-7-1-16,-2 1-5 0,1-5 6 15,-2 0 3-15,-2-2-1 0,0-1-7 0,-4 0 1 16,-1-3 55-16,-1 3-55 0,-2 2 14 0,0 3-12 16,-2 15 48-16,2-23-59 0,-2 23 47 15,0 0-50-15,2-20 46 0,-2 20-50 0,0 0 46 0,0 0-45 16,0 0 1-16,0 0-5 0,0 0 4 0,8 20 1 15,-8-20 5-15,10 24 1 0,-3-6 6 16,0 1 6-16,0-5-4 0,0-1-7 0,0-1 10 16,-7-12-10-16,17 14-19 0,-17-14-14 0,19 3-12 0,-19-3-15 15,26-12-8-15,-9 1 7 0,-1-3 10 16,0-1 15-16,-3-4-21 0,-1 1 25 0,1-7 1 16,-6 3 18-16,-2-1-3 0,-2-3 20 0,0-2-18 15,-2-1 24-15,-1-2 13 0,0 0 10 16,-1-4 8-16,0-1 4 0,-2 6 6 0,1 1 7 15,1 2 12-15,-1 3 14 0,-2 3-2 0,2 4 7 16,2 17-3-16,-3-26-11 0,3 26-25 16,-2-18-5-16,2 18 2 0,0 0-3 0,0 0 0 0,0 0-2 15,0 0-3-15,0 0-4 0,5 21-8 16,-1 0 3-16,0 2 2 0,3 8 49 0,-2 5-33 16,0 3 50-16,-1 2-45 0,0 1 32 0,0-3-52 15,1 4-1-15,3 0-5 0,0-3-6 0,1-1 4 16,2-4-17-16,-2-3-84 0,0-5-35 0,1-5-190 15,-2-4-130-15,2-2-43 0,-10-16-886 0,10 19-1111 16</inkml:trace>
  <inkml:trace contextRef="#ctx0" brushRef="#br0" timeOffset="17227.95">24067 9624 1404 0,'2'-18'576'0,"-4"0"-54"0,0 4-102 16,-1-2-42-16,-3 3-24 0,-2 2-79 0,-2 2-4 15,-3 2-75-15,13 7 24 0,-27-4-84 0,11 6 42 16,-5 4-70-16,1 2 43 0,2 2-76 16,0 1 28-16,1 4-47 0,1 0 25 0,5 1-60 15,0 0-14-15,5-1 9 0,2 0-6 0,4-15 0 16,1 23-5-16,-1-23 0 0,12 19-8 0,-12-19-9 15,19 10-2-15,-19-10-4 0,28 4 4 0,-10-6-7 16,0-1 16-16,-1 1 0 0,0-3 3 16,0 0-5-16,-17 5 6 0,24-6 0 0,-24 6-1 0,17-4 3 15,-17 4-3-15,0 0 2 0,19-4-11 16,-19 4 8-16,0 0 8 0,17 8 0 0,-17-8-3 16,13 14-2-16,-13-14 2 0,14 17-2 0,-5-7 0 15,0-1-4-15,1 2 4 0,0-3-11 0,2 0 2 16,-12-8 11-16,23 7-14 0,-23-7-10 0,30-5 7 15,-11-5-23-15,1-2 6 0,4-5 5 16,-2-3 32-16,-1-2-51 16,0-2 59-16,-5-1-44 0,-2-3 49 0,-2-1-37 0,-5 0 39 15,-2-2-39-15,-2 3 39 0,-2-2-36 0,-2 0 14 0,-3 3 18 16,1 0 17-16,-1 4 1 0,0 2 21 0,0 5 14 16,4 16-11-16,-5-24-13 0,5 24-10 0,0 0-7 15,0 0-10-15,0 0 0 0,0 0-1 16,-7 19-3-16,8 2 42 0,1 6-62 0,-2 9 57 15,1 5-59-15,1 5 17 0,0 1 23 0,2 1 2 16,0-5-14-16,1-3-1 0,2-5-13 0,3-5-58 16,-1-8-54-16,2-5-53 0,1-7-81 0,-12-10-59 15,23 3-73-15,-23-3-238 0,26-16-581 0,-12 2-934 16</inkml:trace>
  <inkml:trace contextRef="#ctx0" brushRef="#br0" timeOffset="17388.96">24134 9311 1511 0,'0'0'560'0,"4"17"-71"0,-4-17-133 16,15 16-35-16,-4-3-28 0,1 0-22 0,1 2 19 0,3 1-97 15,5 2 40-15,2-1-95 0,5-3 8 16,3-2-72-16,3-6 16 0,5-2-124 0,-1-8-168 16,1-3-161-16,4-3-283 0,-4 2-428 15,-1-3-826-15</inkml:trace>
  <inkml:trace contextRef="#ctx0" brushRef="#br0" timeOffset="19335.02">23393 9444 1032 0,'0'0'670'0,"-14"-9"-91"15,14 9-107-15,-12-9-69 0,12 9-49 0,0 0-61 16,-13-8-52-16,13 8-36 0,0 0-14 0,0 0-9 16,0 0-24-16,7-17-8 0,-7 17-2 0,19-13-12 15,-6 5-9-15,2-3-6 0,3 1-12 16,-2 1-19-16,3-2-17 0,-2 0-13 15,1 1-12-15,-1-1-10 0,1 3-8 0,1-1-7 0,-2 2-46 16,-1 2-55-16,1 2-53 0,-17 3-69 0,31-1-130 16,-31 1-96-16,27 4-395 0,-11 2-323 0,0 3-890 15</inkml:trace>
  <inkml:trace contextRef="#ctx0" brushRef="#br0" timeOffset="20005.78">24433 9278 1453 0,'-5'-13'627'15,"-2"-1"-63"-15,-1 5-157 0,8 9-23 0,-12-16-87 16,12 16-9-16,-12-8-83 0,12 8 13 15,0 0-61-15,-17 4 10 0,17-4-35 0,-8 19 5 16,5-4-19-16,1 3-22 0,1 2-15 0,3 5 26 16,1 5-59-16,2 2 31 0,2-1-66 0,1 1 6 15,1 0-2-15,1-1-6 0,0-2-2 0,-2-6-1 16,0-1-6-16,-1-2 4 16,2 1 0-16,-2-4-3 0,-2-3-2 0,-5-14-6 0,7 22 10 15,-7-22 2-15,8 15 3 0,-8-15 13 0,0 0 35 16,6 16 25-16,-6-16 4 0,0 0-7 0,0 0-12 15,0 0 4-15,0 0-9 0,0 0-4 0,9-15-4 16,-9 15-8-16,5-22-7 0,-5 22-6 0,6-23 16 16,-6 23-34-16,8-21 17 0,-8 21-33 15,6-18 25-15,-6 18-31 0,9-13 22 0,-9 13-27 0,13-9 3 16,-13 9-16-16,16-3 11 0,-16 3-51 16,22 0 17-16,-22 0-53 0,27 8 43 0,-13-3-49 15,2 1 1-15,2 3 5 0,-4-1 23 0,-1-1 2 16,-1 0 10-16,-1 1 12 0,-11-8 12 0,15 13 9 15,-15-13 5-15,5 15-21 0,-5-15 34 16,-8 17 6-16,0-7-8 0,-7 2 13 16,-3 1 4-16,-8 2-2 0,-1-1 0 0,-3-2 1 15,-1-2-3-15,0-2 0 0,5-4-1 0,3-1-42 16,4-3-37-16,5-4-90 0,0-3-78 0,7-6-74 16,5-3-90-16,2-5-260 0,6-10-337 0,3-3-737 15</inkml:trace>
  <inkml:trace contextRef="#ctx0" brushRef="#br0" timeOffset="20522.3">24831 9042 1429 0,'0'0'608'16,"16"-13"-53"-16,-16 13-156 0,0 0 6 15,0 0-81-15,15 6 11 0,-15-6-48 0,0 25 14 16,-4-3-43-16,-1 4-16 0,-1 9-24 16,-2 0-26-16,1 4-34 0,1 1 0 0,1 2-32 0,1 2-49 15,2 1 4-15,2 4-14 0,0-2 5 16,2-2-27-16,0 0-9 0,2-6-7 0,3-2-13 15,-2-5-51-15,4-1-70 0,-1-9-55 0,2-4-34 16,1-3-8-16,-1-7-30 0,-10-8-39 0,24 7 0 16,-24-7 14-16,29-7 35 0,-9-1 42 0,-1-4-37 15,0-1 37-15,-3-1 0 0,0 0 57 0,-3 0-7 16,-4 3 68-16,-1 1 14 0,-8 10 57 0,11-17 9 16,-11 17 32-16,8-12 15 0,-8 12 14 15,0 0 27-15,5-11 4 0,-5 11 23 0,0 0-28 16,0 0 20-16,9-12-55 0,-9 12 40 0,0 0-9 15,0 0-18-15,0 0-18 0,0 0-9 0,8-13 9 16,-8 13 13-16,0 0-4 0,11-15 33 16,-11 15-52-16,13-15 49 0,-13 15-62 0,13-21 62 0,-5 8-49 15,0 2 55-15,-1-3-49 0,1 3 57 16,-3-3-39-16,-5 14 49 0,9-19-34 0,-9 19 38 16,4-19-43-16,-4 19 15 0,0 0-49 0,-2-21-5 15,2 21-8-15,-13-10-12 0,13 10-4 0,-20-4-7 16,20 4 22-16,-32 5-34 0,13 2 27 0,-1 3-27 15,2 2 22-15,1 2 5 0,3 4-38 16,-2 6 9-16,7-4-3 0,3 2 9 0,3 0-12 16,2-1 0-16,5 1 0 0,0-2-1 15,3 0 1-15,4-1 2 0,7 1-4 0,2-2 6 16,2-3 22-16,3-2 1 0,-2-6-7 0,2-1-1 16,-1-4-53-16,-4-4-56 0,5-1-82 0,-2-4-30 15,-1-2-151-15,3-5-160 0,-7 2-231 0,-1-1-625 16,2-1-1103-16</inkml:trace>
  <inkml:trace contextRef="#ctx0" brushRef="#br0" timeOffset="23480.91">1766 9551 1415 0,'-1'-16'596'0,"1"16"-89"16,-4-25-95-16,4 25-95 0,-4-22-5 0,4 22-77 15,-3-16 19-15,3 16-81 0,0 0 30 0,-6-18-74 16,6 18 19-16,0 0-64 0,0 0 24 0,-6-15-58 15,6 15 27-15,0 0-51 0,0 0 29 0,0 0-9 16,0 0-7-16,6 20-45 0,-2-4 31 0,1 3-33 16,3 5 37-16,2 7-43 0,1 3-2 15,0 4 6-15,1 2 4 0,-1 3-1 0,3 9 3 16,-2-1 0-16,0 4 0 0,0 1 37 0,-1 1-41 16,0 1 40-16,-1 2-43 0,-3-2 36 0,-1-1-40 15,-1-9 2-15,1-1 3 0,-2 1 2 0,0-2 3 16,-1-3 2-16,1-1-4 0,-1 0 4 0,0-5-7 15,0-4 3-15,-3-6 4 0,2-2-2 0,0-3-18 16,-1-4-31-16,-1-18-35 0,0 24-90 16,0-24-12-16,-2 18-116 0,2-18 1 0,0 0-100 0,0 0-176 15,0 0-299-15,-17-2-498 16</inkml:trace>
  <inkml:trace contextRef="#ctx0" brushRef="#br0" timeOffset="24050.73">1937 9253 431 0,'0'0'632'0,"0"0"-175"16,-1-20-48-16,1 20-106 0,0 0 4 0,-2-15-79 15,2 15 42-15,0 0-69 0,0 0 40 0,0 0-20 16,-3-18-24-16,3 18-27 0,0 0-28 0,0 0-24 15,0 0-19-15,0 0-18 0,0 0-13 0,-3-15-14 16,3 15-9-16,0 0-11 0,0 0-1 0,0 0 4 16,0 0 3-16,7 14-4 0,-7-14 1 0,8 20 9 15,-2-6 33-15,-1 6-51 0,3 1 39 16,-1 1-35-16,1 1 29 0,2 7-6 0,-1 2-31 16,-1 1 26-16,3 2-30 0,0-2 17 0,-1 7-23 15,0 1 28-15,6 14 39 0,-2 2 6 0,4 0 4 16,-3 1 12-16,1-2 1 0,0-2-8 0,-3-1-24 15,1-3-6-15,-1-9-13 0,-1 1-6 0,1-2 7 16,-2 0-13-16,0-2 1 0,1 0-11 0,-1-2 4 16,-2-2-8-16,2-1-7 0,-3-2-3 0,0 0-5 15,-2-7-5-15,0-2-9 0,-1-1-19 16,-1-4-27-16,-2-2-39 0,-2-15-36 0,4 25-32 16,-4-25-33-16,3 20 31 0,-3-20-62 0,0 0-11 15,0 21-1-15,0-21-60 0,0 0 19 16,0 0-44-16,-9 9 35 0,9-9-3 0,0 0-81 15,-11-7-48-15,11 7-50 0,-11-12-241 0,11 12-232 16</inkml:trace>
  <inkml:trace contextRef="#ctx0" brushRef="#br0" timeOffset="24673.72">1667 9974 697 0,'0'0'485'0,"0"0"-60"16,0 0-120-16,-20-2 10 0,20 2-100 0,0 0 12 16,0 0-82-16,0 0 51 0,-20 3-69 0,20-3 52 15,0 0-51-15,0 0 50 0,-18 3-14 16,18-3-13-16,0 0-12 0,0 0-16 0,0 0-9 16,-16 6-10-16,16-6-7 0,0 0-7 0,0 0 27 15,0 0-55-15,0 0 36 0,-16 3-50 0,16-3 34 16,0 0-45-16,0 0 34 0,0 0-37 0,0 0 27 15,0 0-39-15,0 0 27 0,0 0-20 0,0 0 22 16,0 0-25-16,0 0-6 0,0 0-10 0,0 0 17 16,0 0-24-16,0 0 16 0,0 0-3 0,0 0 9 15,0 0 5-15,0 0 2 0,20 5 0 0,-20-5 0 16,30-5 2-16,-6-1 0 0,-1-1 1 16,8-3-1-16,3-1 0 0,3-2-3 0,0-1-2 15,0 0-6-15,0-1-2 0,-1 0-2 16,2 1 0-16,-5 2-1 0,1-1-3 0,-3 2-3 15,-2 1-4-15,-5 1 0 0,-2 2 1 0,0 1-1 16,-2-1 0-16,-1 1-5 0,-3 1 0 0,-2 1 1 16,-14 4-2-16,23-6-1 0,-23 6 4 0,20-6-3 15,-20 6 0-15,14-5 2 0,-14 5-1 0,0 0 1 16,17-4 1-16,-17 4-1 0,0 0 0 0,0 0-4 16,14-4-6-16,-14 4-24 0,0 0-31 0,0 0-48 15,0 0-13-15,0 0-46 0,0 0 30 0,0 0-66 16,0 0-23-16,0 0-29 0,0 0-85 0,0 0-38 15,-13 4-190-15,13-4-433 0,-15 9-722 16</inkml:trace>
  <inkml:trace contextRef="#ctx0" brushRef="#br0" timeOffset="25221.67">1761 10209 891 0,'0'0'559'0,"-15"7"-138"15,15-7-54-15,0 0-43 0,-18 6-64 0,18-6-26 16,0 0-24-16,0 0-11 0,-15 6-65 0,15-6 26 15,0 0-46-15,0 0 19 0,0 0-41 0,-13 5 20 16,13-5-47-16,0 0 26 0,0 0-47 0,0 0 32 16,0 0-41-16,0 0 42 0,0 0-43 0,0 0 46 15,0 0-47-15,0 0 55 0,0 0-52 16,0 0 40-16,0 0-47 0,28-3 41 0,-28 3-41 16,34-10 35-16,-12 3-23 0,1 0 31 0,6-4-22 15,2 0 14-15,1-1-10 0,1-2-2 0,1 0-7 16,0-2-2-16,0 2-4 0,-1 3-5 0,1-5-4 15,-3 3 3-15,0-2 4 0,-1 2 5 0,-2-1 2 16,-1 3-1-16,-5 1-4 0,-2 0 3 0,1 0 12 16,-1 1 5-16,-2 1-6 0,-1-1-6 0,-2 1-3 15,-2 2-6-15,-13 6-4 0,20-9-4 16,-20 9-1-16,19-9-3 0,-19 9 0 0,12-7-3 16,-12 7 0-16,0 0 1 0,15-4-3 0,-15 4 0 15,0 0-5-15,0 0-3 0,11-7-1 16,-11 7-2-16,0 0-3 0,0 0-2 0,0 0-10 15,0 0-14-15,0 0-29 0,0 0-38 0,0 0-38 16,0 0-41-16,0 0 3 0,0 0-52 0,0 0-11 16,0 0-20-16,0 0-32 0,0 0-32 0,0 0-59 15,-9-12-95-15,9 12-178 0,0 0-292 0,0 0-593 16</inkml:trace>
  <inkml:trace contextRef="#ctx0" brushRef="#br0" timeOffset="26746.59">16688 5303 1274 0,'0'0'610'0,"0"0"-102"0,-14-11-112 16,14 11-90-16,0 0-52 0,0 0-41 0,-13-7-37 16,13 7-28-16,0 0-22 0,0 0-18 0,0 0-18 15,0 0-9-15,0 0-8 0,0 0-4 0,0 0 18 16,0 0-42-16,0 0 39 0,-8 10-50 0,8-10 31 15,7 12-51-15,-7-12 35 0,10 16-40 0,-10-16 37 16,15 20-7-16,-7-9-4 0,0 1-5 16,2-1 1-16,-2 0-5 0,1 1-2 0,0-1-5 0,1 0-1 15,-1 1-23-15,0-1 12 0,2 0 0 0,-2 0 11 16,0-2-20-16,-9-9-13 0,16 16 39 16,-16-16 7-16,16 13 2 0,-16-13-11 0,15 12 3 15,-15-12 3-15,14 8 15 0,-14-8-18 0,14 7 28 16,-14-7-3-16,15 4 0 0,-15-4 4 0,0 0-3 15,23 3-2-15,-23-3 4 0,22-5 6 0,-7-1 13 16,6-5 13-16,4-3 4 0,3-4 3 0,4-4 7 16,10-7 14-16,6-6 13 0,1-4-46 15,5-5 9-15,4-5-25 0,17-14 27 0,3-5-23 16,3-1-10-16,4-4-11 0,4-3-12 0,4-2-2 16,2-2-9-16,2-1 18 0,-1 0-36 0,1 2 25 15,-4 4-35-15,-4 4 27 0,-5 8-31 16,-4 5 18-16,-20 15-45 0,-3 3 14 0,-7 5-45 15,-4 5-26-15,-13 8-23 0,-4 3-10 0,-3 2 0 16,-8 6-2-16,-1 0-13 0,-5 3-2 0,-1 1-6 16,-11 7 33-16,16-11-37 0,-16 11 24 0,0 0-50 15,10-8-5-15,-10 8-10 0,0 0-10 0,0 0-70 16,0 0 17-16,0 0-84 0,0 0-16 0,-13 5-160 16,13-5-385-16,0 0-535 0</inkml:trace>
  <inkml:trace contextRef="#ctx0" brushRef="#br0" timeOffset="39086.18">4026 12122 697 0,'4'-24'768'0,"-4"24"-129"0,0-19-90 0,0 19-127 0,-4-17-55 0,4 17-43 15,-6-15-8-15,6 15-93 0,-11-12 11 0,11 12-74 16,-15-10-24-16,15 10-12 0,-19-4-17 0,19 4-13 15,-24 0-16-15,6 4-14 0,-1 2-8 0,-1 3-11 16,1 3-8-16,-3 5 17 0,0 3-36 0,3 2 21 16,0 1-34-16,3 2 26 0,2-1-27 15,4-3 21-15,2-1-27 0,1-1 16 0,4-3-29 16,3-16 43-16,-1 26-52 0,1-26 29 0,7 22-28 16,-7-22 24-16,16 14-30 0,-16-14 19 0,21 4-32 15,-21-4 6-15,28-4 5 0,-13-2 5 0,3-1 5 16,-2-4 4-16,1 3 5 0,-2-3 3 0,-2 2 1 15,-3 2-9-15,1-1 18 0,-11 8-1 0,17-11-10 16,-17 11-1-16,14-6-5 0,-14 6 2 16,0 0 0-16,22 2 8 0,-22-2 2 0,20 11-1 0,-9-2 1 15,2 4-1-15,0 1-1 0,0 1 3 16,1 0 1-16,-2 0 0 0,1-3 1 0,-4-1-2 16,1-1 2-16,0-2-1 0,-10-8-2 15,15 14-4-15,-15-14-18 0,13 8 5 0,-13-8-2 16,12 7-2-16,-12-7 4 0,0 0 3 0,0 0 3 15,16 4-9-15,-16-4 17 0,0 0 3 0,0 0 0 16,11-11 0-16,-11 11 0 0,0 0 1 0,6-13-2 16,-6 13-3-16,0 0 0 0,6-13-2 0,-6 13-15 15,0 0 5-15,11-9-10 0,-11 9 19 0,0 0-19 16,0 0 24-16,18-3-20 0,-18 3 24 0,0 0-19 16,0 0 24-16,0 0-18 0,17-4 26 0,-17 4-15 15,0 0 36-15,0 0 34 0,0 0 43 0,0 0 6 16,0 0 8-16,0 0 16 0,9-9 27 15,-9 9-26-15,0 0 32 0,-9-13-50 0,9 13-10 16,-11-15-18-16,11 15-21 0,-10-18-15 0,10 18-12 16,-9-20-13-16,9 20-9 0,-7-25-1 0,7 25-13 15,1-26-4-15,3 11-3 0,1 1-3 0,3 0-3 16,1 2-5-16,1 1-1 0,2 2-4 0,1 1-7 16,2 4 2-16,2-1 2 0,1 4 33 0,2 2-34 15,3 5 33-15,1 1-24 0,3 6 25 0,-1 2-31 16,-2 1 32-16,-2 3-34 0,-1 2 34 0,-1 0-32 15,-3 1 33-15,-1 1-37 0,-5-6-5 0,0 0-23 16,-2-2-58-16,-2-3-74 0,-7-12-48 16,12 17-51-16,-12-17-78 0,0 0 37 15,0 0-41-15,0 0 64 0,18-4 11 0,-18 4 38 16,8-24 74-16,-5 6 14 0,3-3 49 0,-3-4 4 16,2 1 43-16,-1 1-2 0,0 1 46 0,1 2-7 15,-2 5 52-15,-3 15-22 0,6-23 61 0,-6 23-39 16,4-16 55-16,-4 16-26 0,0 0 72 0,7-11-42 15,-7 11 59-15,0 0-40 0,0 0 50 0,10 11-46 16,-10-11 36-16,6 18-37 0,-6-18 12 16,6 22-47-16,-6-22 11 0,6 21-24 0,-6-21 3 15,7 17-8-15,-7-17-3 0,6 13-5 0,-6-13-5 16,0 0 22-16,12 8 47 0,-12-8 28 0,0 0 3 16,16-16-8-16,-10 4-12 0,1-2 4 0,-3 0 12 15,-3-4-4-15,-2 0-15 0,-3-4-19 0,-6-1-18 16,-5-2-17-16,-5 1-15 0,-4 2-14 0,-5 1-33 15,-4 4-6-15,-5 3-35 0,-1 3-16 0,0 2-21 16,-2 3-17-16,4 2-9 0,8 2-77 0,2-1-17 16,4 0-135-16,6 1-123 0,17 2-325 0,-25 0-424 15,25 0-947-15</inkml:trace>
  <inkml:trace contextRef="#ctx0" brushRef="#br0" timeOffset="40030.48">5710 11784 1418 0,'-10'-13'617'0,"1"1"-116"16,9 12-131-16,-16-13-76 0,16 13-56 0,0 0-44 0,-14-7-43 16,14 7-38-16,0 0-8 0,-7 23 11 0,8-5-31 15,2 6 22-15,4 9-55 0,2 2-8 0,4 3-8 16,5 14-8-16,5 1-5 0,1 1-3 16,3 2-5-16,0-3-3 0,1-1-5 0,2-6-37 15,1-6-95-15,-2-3-117 0,-3-13-6 0,-1-4-93 16,-1-3-209-16,-6-6-332 0,1-4-500 0</inkml:trace>
  <inkml:trace contextRef="#ctx0" brushRef="#br0" timeOffset="40473.33">5862 11789 984 0,'0'0'668'16,"-12"-18"-145"-16,12 18-96 0,-11-16-118 0,11 16-63 16,-7-21-44-16,7 21-35 0,-2-25-23 0,2 25-20 15,4-30-18-15,3 11-15 0,-1 1-23 0,1 0-10 16,2 2 2-16,2 0-14 0,0 0-51 0,-1 6 49 15,1 2-52-15,-11 8 44 0,20-11-50 0,-20 11 49 16,20-1-53-16,-20 1 45 0,22 12-15 0,-12 2-35 16,-1 4-102-16,-1 3 8 0,-5 2-89 15,0 3-8-15,-2 3-128 0,-3-3-169 0,1 3-315 16,0 0-396-16</inkml:trace>
  <inkml:trace contextRef="#ctx0" brushRef="#br0" timeOffset="41016.76">6275 11997 840 0,'7'15'666'0,"-7"-15"-115"16,0 0-162-16,0 21-49 0,0-21-119 0,0 29 14 16,0-12-89-16,1 2 19 0,0 4-51 15,0 0 48-15,1 1-61 0,0-1 20 0,-1-5-66 16,1 1 32-16,0-3-58 0,-2-16 32 0,5 22-49 15,-5-22 41-15,4 18-46 0,-4-18 20 0,0 0-13 16,5 15 49-16,-5-15-28 0,0 0 34 0,0 0-6 16,0 0 0-16,0 0 3 0,6-13 7 0,-6 13-4 15,-3-20 7-15,3 20 4 0,-5-29-12 0,1 13-23 16,1-3-10-16,0-2-6 0,1 2-3 0,2 1-14 16,2 1 6-16,1-1 14 0,1 3-42 0,1 1 14 15,1 0-48-15,3 6 34 0,-9 8-44 0,17-14 33 16,-17 14-57-16,18-5-3 0,-18 5 14 0,20-5 6 15,-20 5 7-15,20 3 10 0,-20-3 11 0,18 7 7 16,-18-7 4-16,19 9 12 0,-19-9-5 0,15 9 5 16,-15-9 4-16,0 0 14 0,14 9 21 15,-14-9 26-15,0 0 19 0,0 0 14 0,0 0 14 16,6 12 23-16,-6-12 22 0,0 0 19 16,0 0 6-16,-12 6-8 0,12-6-16 0,0 0-25 15,0 0-21-15,-19-6-21 0,19 6-23 0,-8-11-12 16,8 11-12-16,0 0-7 0,-1-25-7 0,1 25-12 15,11-21 3-15,-3 9-10 0,4 2 3 0,2-1-5 16,5 3 7-16,2 1-7 0,1 2 0 16,3 3 10-16,1 0-12 0,3 6 9 0,4 5-6 15,1 3 6-15,-1 4 2 0,-1 4-3 0,-3 4 1 0,4 11 0 16,-4 1 0-16,-3 4-1 0,-7-5-15 16,-3 1-75-16,-1 0-150 0,-3-1-98 0,-2-5-193 15,-8-3-321-15,8 0-489 0,-3-4-1072 0</inkml:trace>
  <inkml:trace contextRef="#ctx0" brushRef="#br0" timeOffset="41494.29">7835 11643 1151 0,'-11'-17'739'0,"-1"1"-136"0,-2 3-136 0,1 2-83 16,0 1-60-16,2 3-48 0,11 7-43 0,-19-10-39 15,19 10 2-15,0 0-82 0,-22 2 2 0,22-2-42 16,-16 19 26-16,11-3-30 0,1 6 34 0,1 4-19 16,3 4 2-16,2 10-2 0,1 2-17 15,3 3-10-15,3 12-14 0,2 0-8 0,0-1-6 0,2-5-8 16,-3-9-4-16,1-4-4 0,1-3-3 0,-1-7-1 15,-1-2-2-15,-1-5-1 0,-2-3-2 0,-1-5 3 16,-6-13 10-16,9 21 34 0,-9-21 52 16,7 14 35-16,-7-14 9 0,0 0-15 0,0 0-17 15,0 0-18-15,0 0-20 0,0 0-15 0,0 0-12 16,-3-17-11-16,3 17-11 0,-2-29-6 0,2 11-7 16,5-5-3-16,0 4-6 0,3-1-3 0,3 1-3 15,2 1-17-15,3 3 16 0,2 2-20 0,1 3 11 16,3 1-16-16,0 5 18 0,0 1-22 0,-1 4 19 15,4 5-7-15,3 6 6 0,1 2 1 0,-1 6 3 16,-3-1 2-16,-2 4 1 0,-2-1 2 0,-1 2 1 16,-4-1-12-16,-1-1-29 0,-4-3-55 15,-4 0-72-15,1 1-52 0,-4-4-69 0,0 0-59 16,-4-16-54-16,3 22-49 0,-3-22-199 0,0 0-523 16,-2 20-920-16</inkml:trace>
  <inkml:trace contextRef="#ctx0" brushRef="#br0" timeOffset="42337.53">8285 12075 1042 0,'0'0'858'16,"-7"-21"-202"-16,7 21-108 0,-11-15-109 0,11 15-26 15,-12-8-74-15,12 8-32 0,0 0-81 0,-23 2-20 16,23-2-24-16,-20 16-15 0,8-3-8 0,1 3-16 16,1 0-17-16,1 2-25 0,4-3-20 0,0-1-17 15,5-14-12-15,-1 24-11 0,1-24-5 0,6 22-11 16,-6-22-6-16,16 15-17 0,-16-15-20 15,20 4-15-15,-20-4-8 0,28-6 1 0,-12 0 6 16,1-4 6-16,0 1 5 0,-2-1 4 0,-2 3 9 16,-13 7-2-16,19-11 3 0,-19 11 0 0,14-8 2 15,-14 8-1-15,0 0 0 0,16-6 6 0,-16 6-1 16,0 0 3-16,16 6-5 0,-16-6 1 0,9 13-3 16,-9-13-4-16,12 17-6 0,-12-17-12 0,10 18-27 15,-10-18-22-15,12 17 4 0,-12-17-25 0,14 15 37 16,-14-15-28-16,14 9-13 0,-14-9-4 0,0 0 6 15,18 3 7-15,-18-3 29 0,0 0 5 16,17-9 22-16,-17 9 7 0,9-11 17 0,-9 11 19 16,0 0 14-16,7-15 12 0,-7 15 9 15,0 0-4-15,5-13-1 0,-5 13-9 0,0 0-6 16,0 0-5-16,0 0-2 0,0 0-7 0,12 7 3 16,-12-7 0-16,10 19-11 0,-4-5-1 0,6 13 5 15,3 4 6-15,0 2 50 0,2 0-34 0,-2 0 29 16,0-5-41-16,-2-2 29 0,1-1-39 0,-4-6 28 15,0-1-36-15,0-3 31 0,-4-3-40 0,-6-12 31 16,10 18-44-16,-10-18 23 0,5 15 1 0,-5-15-47 16,0 0 40-16,-5 15-24 0,5-15-24 15,0 0 55-15,0 0-35 0,-19 1 47 0,19-1-41 16,-18-16 46-16,8 0-44 0,-1-3 6 0,0-8 4 16,0-3 3-16,2-6-1 0,2-2-5 0,2-2-1 15,2 0 2-15,1 2-4 0,1-1 4 0,1 3 16 16,2 7-2-16,-1 2 39 0,0 1-49 0,1 2 50 15,-2 5-44-15,1 2 54 0,-1 17-34 0,1-29 51 16,-1 29-1-16,1-27-9 0,-1 27-4 0,1-23-7 16,-1 23-1-16,1-19-12 0,-1 19-5 0,1-20-4 15,-1 20-6-15,3-23 2 0,-3 23-3 0,5-25-1 16,-5 25-37-16,7-21 41 0,-7 21-36 16,5-17 29-16,-5 17-26 0,5-12 40 0,-5 12-46 15,0 0 48-15,6-16-47 0,-6 16 50 0,0 0-41 16,6-12 39-16,-6 12-38 0,0 0 39 0,0 0-38 15,0 0 40-15,6-14-37 0,-6 14 38 16,0 0-40-16,0 0 32 0,0 0-23 0,0 0 39 16,0 0-1-16,17 3-2 0,-17-3-10 0,11 15 4 15,-3-4-8-15,-1 4-25 0,1 2-1 0,0 1 1 16,0 0 22-16,-2 2-16 0,-1-1 29 0,0 1-31 16,-2-2 2-16,-1 0 3 0,-1-1 5 0,-2 0 2 15,1 1 7-15,-4 5-5 0,0-3 0 16,-3 4 0-16,-5 2-4 0,-1 2 1 0,-4-1-2 0,-1 0-2 15,-2 1 1-15,-4 0 7 0,-1 0-7 0,-2-4-5 16,1 2-73-16,3-8 17 0,4-5-89 0,2-5-85 16,17-8-77-16,-20-3-118 0,20 3-284 15,-10-21-296-15,9 3-730 0</inkml:trace>
  <inkml:trace contextRef="#ctx0" brushRef="#br0" timeOffset="42577.46">8856 11985 1740 0,'0'0'627'0,"0"0"-154"0,3 23-112 0,-3-23-68 0,5 23-54 15,-5-23-21-15,7 30-14 0,-3-10-14 16,0 3-23-16,3 3-31 0,0 8-10 0,2-1 42 16,2 3-28-16,2-3-25 0,0 4-12 0,3-1-16 15,-1-4-10-15,1-1-22 0,0 0-3 0,1-5-10 16,-2 1-17-16,0-5-44 0,-5-3-51 0,0-3-31 15,-1-3-40-15,-9-13-62 0,10 17-36 0,-10-17-19 16,0 0-32-16,5 14-33 0,-5-14-19 0,0 0-25 16,0 0-74-16,-9-9-398 0,9 9-420 0</inkml:trace>
  <inkml:trace contextRef="#ctx0" brushRef="#br0" timeOffset="42786.79">8988 12358 980 0,'-9'-33'505'0,"-1"-2"-146"16,1 1 15-16,0-1-97 15,1 0-1-15,2 1-96 0,0-2 22 0,2 4-33 0,1 4-24 16,1 0-16-16,2 1-16 0,2 2 8 0,0 0-18 15,2 5 20-15,0 0-35 0,3 2 28 0,0 3-43 16,1 3 19-16,1 2-45 0,1 1 50 16,3 1-62-16,-13 8 37 0,23-6-9 0,-23 6-11 15,23 0-6-15,-23 0-3 0,25 7 2 0,-12 0-1 16,-3 3 0-16,-1-1-5 0,-2 6-4 0,0-3-2 16,-4 3-48-16,-1 2 45 0,-3 1-49 0,-2 3 19 15,-3 1-30-15,-1 0-20 0,-2 0-98 0,-2-2-106 16,-1-1-147-16,0-4-234 0,-4 0-399 0,6-5-784 15</inkml:trace>
  <inkml:trace contextRef="#ctx0" brushRef="#br0" timeOffset="43231.43">9222 11944 1212 0,'0'0'752'0,"0"0"-121"0,0 0-210 15,0 0-41-15,0 0-105 0,10 9 6 0,-10-9-84 16,4 21 20-16,-1-5-54 0,1 8 35 0,2-1-49 16,-1 1-3-16,3 0-44 15,-1-1-1-15,1 0-29 0,2-3-14 0,-1-2-18 16,2-2-7-16,0-4-6 0,-1-3-1 0,-10-9 6 16,18 8-18-16,-18-8-2 0,19-6 8 0,-19 6-16 15,19-15 12-15,-11 3-16 0,-1-1 13 0,0-2-14 16,-2 1 12-16,-1-4-17 0,-2-1 15 0,0 0-15 15,-1 0 17-15,0-1-3 0,0 2 2 0,0 0-4 16,-1 18 0-16,2-27-4 0,-2 27-2 0,4-24-22 16,-4 24 15-16,4-18-1 0,-4 18 11 0,8-13 2 15,-8 13-4-15,0 0 1 0,16-5-1 0,-16 5-1 16,19 5 1-16,-7 2-15 0,0 1 18 0,5 4-17 16,3 7 20-16,0 3 1 0,0 0 22 0,1 3 6 15,-2 0 5-15,-1 2 24 0,-1 2 30 16,0 0 24-16,-4 1 9 0,-1 1 10 0,-3 0-28 15,-3 3-1-15,-5 1-41 0,-4 0 3 0,-5 1-32 16,-6 0-8-16,-3 2-7 0,-8 3-3 0,-3 0-10 16,-2-8-48-16,3-8-85 0,-1-1-99 0,1-6-107 15,-1-5-68-15,5-7-55 0,5-5-61 0,2-2-291 16,2-6-324-16,5-4-876 0</inkml:trace>
  <inkml:trace contextRef="#ctx0" brushRef="#br0" timeOffset="44205.52">10765 12008 949 0,'-5'-23'724'0,"0"3"-112"0,-1 1-128 0,0 4-38 16,1 0-52-16,-3 3-55 0,8 12-64 0,-13-17-35 16,13 17-36-16,-14-11-42 0,14 11-24 0,0 0-16 15,-24 6-7-15,14 2-14 0,0 7-14 0,0 2-1 16,2 4-16-16,1 2-15 0,2 4-10 0,1-1-8 16,3 2-8-16,2-3 0 0,1 1-8 0,3-3-4 15,1-3-9-15,4 0-1 0,-1-4-12 0,1-4-11 16,2-5-15-16,-12-7 11 0,21 4-10 15,-21-4 19-15,26-9-10 0,-12 1 17 0,-1-3-11 16,0-2 18-16,-3 0-11 0,-3 0 13 0,0-2-2 16,-4 0 20-16,1-1-2 0,-1 1 22 0,-3 15-9 15,2-25 8-15,-2 25 1 0,2-17-9 0,-2 17-6 16,0 0-12-16,2-18-6 0,-2 18-1 0,0 0-3 16,0 0-4-16,0 0 4 0,11 17-16 0,-7-2-12 15,4 5-23-15,-2 3 4 0,2 6-8 0,0 2 19 16,2 1-3-16,0-2 17 0,0-2 0 0,-2-7 10 15,1-1-15 1,-2-4 6-16,0-2-39 0,-7-14-4 16,11 17-35-16,-11-17 39 0,0 0-57 0,0 0 36 0,16-3-47 0,-16 3-14 0,8-25 6 15,-3 3 20-15,-3-3 19 0,0-4 15 16,1-8 8-16,-3-3 31 0,0-3-6 0,-3-2 33 16,3-3-6-16,-1-2 27 0,1 4-8 0,0 2 39 15,1 4-17-15,-1 11 53 0,1 3-75 0,1 6 56 16,-2 3-49-16,0 17 48 0,1-19-56 0,-1 19 59 15,0 0-47-15,0 0 43 0,0 0-47 0,14 20 42 16,-6 1-3-16,0 8 11 0,1 5 13 0,0 4-25 16,0 2 32-16,0 2-22 0,0 0 39 15,2-2-5-15,-2 1-15 0,0-6-16 0,0-1-13 16,0-5-9-16,-2-7-4 0,-3-1 1 0,1-5 15 16,-5-16 18-16,7 22 15 0,-7-22 26 0,4 15 22 15,-4-15-15-15,0 0-21 0,0 0-24 0,0 0-16 16,0 0-10-16,0 0-20 0,-4-19 8 0,2 2-17 15,-1-1 7-15,3-2-15 0,3 2 7 0,0-2-19 16,2 0 14-16,1 2-16 0,2 1 14 0,4 3-18 16,0 2 5-16,5 2-32 0,-2 2-12 0,3 1-18 15,0 3-6-15,-1 1 2 0,-17 3-2 0,33 0 9 16,-16 4 5-16,-1 0 3 0,-2 1 4 16,-1 2 15-16,-3 1 8 0,-10-8 2 0,13 17 5 15,-13-17 4-15,1 20 1 0,-5-4 7 0,-4 2 2 16,-4 0 0-16,-6 4 2 0,0-1 0 15,-4 0-1-15,0-3-4 0,0-3-54 0,5-3-37 16,3-3-90-16,14-9-77 0,-18 5-62 0,18-5-64 16,0 0-114-16,-9-15-183 0,9 15-276 0,2-21-660 15</inkml:trace>
  <inkml:trace contextRef="#ctx0" brushRef="#br0" timeOffset="44441.34">11302 12064 1362 0,'0'0'680'0,"0"0"-95"16,0 0-82-16,17 0-97 0,-17 0-15 0,7 11-73 0,-7-11-21 15,8 19-74-15,-3-5-26 0,0-1-45 0,2 1-26 16,-1 0-21-16,2-1-20 0,1 0-14 16,0-4-11-16,2 1-5 0,1-2-2 0,8-1-7 15,-3-4 30-15,1-1 1 0,1-6-6 0,3 0-14 16,0-5-8-16,-1-1-12 0,-1-2-6 16,-4 1-4-16,-3-3-2 0,-1 0-5 0,-6 3 0 15,-6 11-10-15,3-20 3 0,-3 20-6 0,-11-18-5 16,-1 9-29-16,-4 0-38 0,-4 4-20 0,3 2-28 15,-3 1 6-15,20 2-54 0,-28-1-15 0,28 1-138 16,-24-2-121-16,24 2-318 0,0 0-416 0,0 0-917 16</inkml:trace>
  <inkml:trace contextRef="#ctx0" brushRef="#br0" timeOffset="45009.68">11689 11971 1483 0,'0'0'847'15,"0"0"-144"-15,0 0-115 0,0 0-84 0,0 0-84 16,0 0-105-16,0 0-65 0,0 0-52 0,-9 11-40 16,9-11-32-16,0 0-24 0,-3 19-23 0,3-19-16 15,1 22-13-15,2-6-13 0,2-2-4 16,2 5-10-16,0-2-1 0,2 0-3 0,3-2-8 16,-1-1-13-16,1 0-3 0,3-2 1 15,0-1 0-15,-3-4 4 0,-12-7-4 0,24 6 4 16,-24-6-4-16,24-2 1 0,-10-4-2 0,-1-3 2 15,4-1-1-15,-4-4-5 0,1 0 8 0,-3-2-2 16,-1-2 4-16,1-1 2 0,-3-2 3 0,0-1-4 16,-1 2-3-16,1-1 0 0,-4 6 4 0,0 1 1 15,-4 14 2-15,7-20-2 0,-7 20-4 0,4-15-4 16,-4 15-3-16,0 0-7 0,0 0 8 0,0 0 0 16,0 0 6-16,0 0 3 0,13 8-5 0,-13-8 1 15,6 27-1-15,0-8 4 0,1 3 34 0,2-1 12 16,0 0-6-16,0-3-7 0,-1 0-7 0,0-7-4 15,3 2-4-15,-11-13-2 0,16 14 0 0,-16-14-6 16,17 1-2-16,-17-1-3 0,24-13-5 0,-11 0-30 16,2-3-17-16,-4-2-13 0,1-3-3 15,-3 1 10-15,-4-4 7 0,-1 0 10 0,0-2 4 16,-4-3 0-16,-2 0-4 0,-1-9 8 0,0 3-7 16,0 0 13-16,-1 2-5 0,1 7 18 15,0 4 2-15,2 5 40 0,1 17-32 0,-5-25 3 16,5 25-1-16,-2-18 3 0,2 18-7 0,0 0 6 15,0 0-7-15,0 0 7 0,0 0-7 0,4 29 5 16,0-5-1-16,0 8 39 0,0 4 25 16,0 4 11-16,1 0 14 0,3 2-9 0,0-3 1 15,1-3-31-15,2-3-1 0,2-6-39 0,0-4-65 16,1-6-52-16,-1-6-74 0,-13-11 6 0,23 8-72 16,-23-8-34-16,20-9-62 0,-8-2-51 0,-4-5-175 15,-3 1-631-15,-3-2-939 0</inkml:trace>
  <inkml:trace contextRef="#ctx0" brushRef="#br0" timeOffset="45153.38">11981 11635 1773 0,'0'0'722'16,"0"0"-119"-16,0 0-136 0,0 0-47 0,7 11-80 15,-7-11-43-15,16 10-77 0,-16-10-28 0,29 8-35 16,-8-4-30-16,6 2-25 0,10-1-26 0,4-2-10 16,5-4-14-16,2-5-52 15,14-3-92-15,3-3-59 0,1-3-127 0,1-5-101 0,-2 1-290 16,3-2-516-16,-5 2-929 0</inkml:trace>
  <inkml:trace contextRef="#ctx0" brushRef="#br0" timeOffset="45501.1">13392 11153 1556 0,'0'0'706'0,"-15"4"-142"0,15-4-121 15,-10 10-74-15,10-10-63 0,-5 22-47 0,3-5-35 16,0 2-68-16,2 11 2 0,2 11-46 0,0 6 19 15,3 11-30-15,3 3-5 0,2 3-13 16,3 3 4-16,5 1 52 0,-2-1-41 0,4-2-4 16,3-7-13-16,-6-3-14 0,10-10-12 0,-2-3-23 15,0-13-49-15,-1-4-66 0,1-7-9 0,-4-7-57 16,-2-6 4-16,-19-5-68 0,37-9-47 0,-20-3-44 16,2-7-86-16,-6-6-205 0,-2-2-462 0,-8-8-809 15</inkml:trace>
  <inkml:trace contextRef="#ctx0" brushRef="#br0" timeOffset="45893.29">13291 11151 1571 0,'0'0'629'16,"0"0"-110"-16,0 0-165 0,0 0-30 0,19 5-66 15,-19-5 8-15,21 5-40 0,-21-5-25 0,33 7-19 16,-10 0-32-16,1 0-24 0,7 4-20 0,4 2-5 16,-1 0-36-16,-1 2 13 0,3 1-28 0,-2 1 15 15,-1 2-36-15,-1 2 20 0,-1 3-23 16,1 9 45-16,-5-4-15 0,-4 0 1 0,-4 2-11 15,-3 0 5-15,-3 1-15 0,-1-1-4 0,-5 0-5 16,-1 0 5-16,-4-3 2 0,-2 3 27 0,-2-2 12 16,-2-2-4-16,0-3-4 0,-1-1-1 0,1-3-1 15,1-4-3-15,3-16 7 0,-7 22 20 0,7-22 12 16,-6 15-1-16,6-15 4 0,0 0 0 0,-11 13-6 16,11-13-31-16,0 0 37 0,0 0-42 0,-19-10-5 15,19 10 56-15,-8-16-73 0,8 16 29 0,-3-24-12 16,3 24-11-16,0-25-10 0,0 25-8 0,9-28-7 15,-2 15-5-15,2 1-3 0,2 1-4 16,0 2-2-16,5 3-2 0,1 0 10 0,2 6-7 16,1 0-8-16,2 3 5 0,3 5 0 15,6 5-44-15,1 6 9 0,4 12 10 0,0-1 4 16,-6 5 1-16,-6-6 14 0,-1 0-73 0,-1 0-66 16,-4-2-65-16,0-4-80 0,-3 0-52 0,-3-8-136 15,-1-5-100-15,-11-10-197 0,12 9-617 0,-12-9-1132 16</inkml:trace>
  <inkml:trace contextRef="#ctx0" brushRef="#br0" timeOffset="46425.73">14418 11604 1643 0,'0'0'849'0,"0"0"-156"0,0 0-68 0,-17-3-54 16,17 3-91-16,0 0-82 0,-19 7-60 0,19-7-38 15,-17 10-29-15,7-2 20 0,-1 1-123 16,-3 3 4-16,3 1-53 0,0 1 2 0,2 1-60 15,2-1 23-15,3 1-51 0,4-15-5 0,-2 25-5 16,4-10-21-16,2-1-34 0,4-3-25 0,2-1-21 16,1-2-43-16,0-1 10 0,-11-7-39 0,27 4 46 15,-27-4-27-15,29-4 17 0,-12-1 12 0,-2-1 21 16,-1 0 22-16,-1-1 11 0,-2 1 11 0,-11 6 4 16,18-9 13-16,-18 9 5 0,13-5 7 0,-13 5-4 15,0 0 2-15,0 0 8 0,18 1 3 0,-18-1-4 16,0 0-4-16,10 19 4 0,-10-19-1 15,9 24 6-15,0-6 31 0,0 3 19 0,0-3-9 16,0-2-9-16,1-6-14 0,-3 2-23 0,3-3-29 16,-10-9-9-16,18 9-16 0,-18-9 8 0,18-3-12 15,-18 3-3-15,24-12 10 0,-11-1 1 0,-2-1 20 16,-1-1 7-16,-1-2 4 0,0-1 8 0,0-2 4 16,-4 0-8-16,-1-3 33 0,1-1 1 15,-1-4 23-15,0-5 6 0,2-2 4 0,-3-2-1 16,0 0 0-16,1 2 7 0,0-1-6 0,-2 11 4 15,1 2 3-15,-1 4 13 0,-2 19-5 0,3-26 0 16,-3 26-17-16,1-18-1 0,-1 18-15 0,0 0 4 16,0 0-12-16,0 0 6 0,8 22-11 15,-6-3 8-15,1 7-1 0,-2 9 50 0,0 4 13 16,0 2 35-16,0 2-21 0,1 1 5 0,4 0 47 16,1 0-28-16,4-2-28 0,1-5-14 0,3-1-15 15,-1-7-49-15,2 1-85 0,0-7-76 0,-1-5-56 16,-2-5-51-16,-1-6-81 0,-12-7-3 0,22-1-106 15,-8-6-77-15,0-5-84 0,-4-3-805 0,-1-2-1154 16</inkml:trace>
  <inkml:trace contextRef="#ctx0" brushRef="#br0" timeOffset="46570.89">14746 11475 1745 0,'0'0'773'16,"0"0"-187"-16,0 0-47 0,0 0-96 0,0 0-64 15,-4 14-69-15,4-14-55 0,7 11-22 0,-7-11 6 16,14 14-5-16,-4-6-55 0,6 3-22 0,2-2-42 15,3-1-19-15,6-3-97 0,-2-4-132 0,6 0-78 16,-3-4-133-16,6-1-97 0,-1-3-98 0,3 0-838 16,3-3-1114-16</inkml:trace>
  <inkml:trace contextRef="#ctx0" brushRef="#br0" timeOffset="47728.54">6520 13269 806 0,'-10'-10'676'0,"-1"1"-182"0,11 9-95 0,-17-11-85 16,17 11-79-16,0 0-45 0,-18 2-35 0,18-2-18 16,-9 24 31-16,4-2-64 0,2 5 29 0,1 9-15 15,1 5-55-15,0 7 30 0,1 2-57 16,2 11 4-16,1 4 15 0,4 0 7 0,-2-1-3 16,1-3-10-16,-1-14 18 0,2-5-46 0,0-6 25 15,-1-4-36-15,0-7 25 0,-1-5-34 0,0-5 28 16,-5-15-35-16,8 21 31 0,-8-21-29 0,0 0 28 15,0 0 16-15,0 0-22 0,0 0-15 0,14-4 19 16,-14 4-2-16,6-33-7 0,-2 10 8 0,3-9 0 16,1-1-10-16,1-1 12 0,5 2-18 0,2 1 11 15,5 1-17-15,1 5 13 0,3 5-16 0,4 1 8 16,0 3-20-16,1 5 12 0,-4 7-27 0,1 3-1 16,-1 4 8-16,-4 7 40 0,4 4-46 15,-3 7 4-15,-6 2 11 0,-6 2 3 16,-7 0 1-16,-4 2 2 0,-7 4 3 0,-6 4 1 15,-5-1 26-15,-8 10-25 0,-5 3 26 0,-3-3 2 16,-5-1-11-16,-3-2-3 0,0-6-17 0,2-4 24 16,8-10-33-16,4-5 10 0,6-7-103 0,5-6-59 15,17-3-121-15,-16-11-37 0,12-3-228 0,3-5-398 16,6-6-631-16</inkml:trace>
  <inkml:trace contextRef="#ctx0" brushRef="#br0" timeOffset="47909.34">6960 13408 1209 0,'0'0'662'0,"0"0"-81"0,0 0-152 0,0 0-34 16,0 0-45-16,-23 13 16 0,12 5-60 0,-3 7-31 15,3 4-57-15,2 3-19 0,3 2-60 16,2 4-3-16,4 4-26 0,6 1-23 16,6 8-17-16,5 5-16 0,5 2-35 0,3 0 10 15,3-3-94-15,3-1-75 0,-1-6-80 0,2-4-142 16,2-3-44-16,-2-7-276 0,-5-7-406 15,0-5-837-15</inkml:trace>
  <inkml:trace contextRef="#ctx0" brushRef="#br0" timeOffset="48641.06">7360 13909 780 0,'-1'-18'649'16,"-1"1"-122"-16,0 1-43 0,2 16-75 0,-6-25-47 15,6 25-5-15,-9-21-39 0,9 21-39 0,-12-16-11 16,12 16-57-16,-18-12-24 0,18 12-53 0,-21-1 3 16,5 7-19-16,-2 2-16 0,-1 5-11 0,-4 7-16 15,2 2-8-15,-1 2-11 0,3 2-11 16,3-3-28-16,0 1 16 0,6-4-33 0,2 0 24 16,3-6-31-16,5-14 27 0,0 25-13 0,0-25-1 15,12 19-40-15,-12-19-25 0,18 9-23 0,-18-9-6 16,27-1 4-16,-10-4 12 0,2-2 15 15,2-2-8-15,-2-1 39 0,-1 1-6 0,-4 2 8 16,-2 0-3-16,-12 7 11 0,21-10 3 0,-21 10 2 16,14-2 4-16,-14 2 2 0,0 0 1 0,22 7 2 15,-22-7 0-15,14 14 1 0,-14-14-2 0,14 22 2 16,-8-10 0-16,0 2 1 0,1-3-2 0,-7-11 2 16,11 20-2-16,-11-20-11 0,10 14-27 0,-10-14-20 15,11 7-11-15,-11-7-28 0,0 0-81 0,21-11 3 16,-9-4-74-16,-1-3 52 0,-1-1-25 0,2-9 30 15,-2-2 40-15,-2-1 31 0,-3-5 36 0,0 1 41 16,-3-3 38-16,-3 1 67 0,-1-3-20 0,-3 1 59 16,1-5-41-16,0 1 58 0,0 1 5 15,1 4 10-15,-1 3 2 0,0 7 1 0,0 4-5 16,-1 3 8-16,2 4 3 0,3 17-7 0,-5-23-21 16,5 23-23-16,-3-15-12 0,3 15-14 0,0 0-2 15,0 0 31-15,0 0-16 0,1 31 22 16,1-6-20-16,3 9 1 0,2 5-4 0,0 0-9 15,1-1 14-15,1 3-38 0,2-2 15 0,0-2-35 16,0-4 21-16,1-1-33 0,-1-1 23 16,0-3-32-16,0-6 25 0,-3-3-32 0,-1-1 31 15,1-5-32-15,-2-1 28 0,-6-12-27 0,9 18 27 16,-9-18-23-16,7 14 29 0,-7-14-32 0,0 0 25 16,0 0-29-16,0 0 28 0,0 0-29 0,0 0 27 15,0 0-28-15,0 0 27 0,-3-25-30 0,3 25 28 16,3-27-29-16,1 11 27 0,4-1-2 0,0 1 14 15,4 0-25-15,2 3-1 0,1 2-1 0,1 2 5 16,-1 5-2-16,1 1-4 0,-16 3-1 0,35 5 1 16,-13 0 2-16,-2 6 2 0,4 3 0 0,-1 2-1 15,-4 2 3-15,0 1 2 0,-4-2-27 0,-3-1 34 16,-2 1-28-16,0 0 27 0,-4 2-28 0,-2-5-11 16,-2 3-96-16,-2-17-42 0,0 26-65 0,0-26-144 15,-3 22-68-15,3-22-881 0,-9 17-1059 16</inkml:trace>
  <inkml:trace contextRef="#ctx0" brushRef="#br0" timeOffset="49703.27">7732 14965 575 0,'-23'-15'564'0,"-1"-1"-116"0,-1 3-81 0,-1 0-49 16,4 3-37-16,0 2-53 0,3 1-24 0,-1 1-20 16,4 1 11-16,0 1-29 0,16 4-24 0,-24-5-26 15,24 5-24-15,-17-4-17 0,17 4-15 0,0 0-7 16,-16 13 5-16,16-13 7 0,-3 21 32 15,3-3-30-15,2 5 32 0,1 3-17 0,4 10-13 16,0 1-2-16,2 2-13 0,0 3-5 16,1 3-2-16,1 8-4 0,0 1-6 0,0-11 0 0,-2 0-7 15,1-4-13-15,2-5-3 0,-1-1-3 16,1-7-4-16,-1-4-3 0,0-4-2 0,1-2-3 16,-2-7 1-16,0-1-1 0,-10-8 2 0,18 5 0 15,-18-5 2-15,15-7 8 0,-15 7-1 0,14-22-10 16,-8 4 2-16,-1-4-2 0,0 0 0 0,1-2 2 15,-2 0-2-15,2 1 2 0,0 2-4 0,1 0 2 16,2 0-2-16,1 5 1 0,1 0 8 0,2 4-2 16,0 3-8-16,1 2 2 0,1 3-2 0,-15 4 0 15,28-2 2-15,-12 4-1 0,1 4-1 0,1 1 2 16,-3 2 0-16,0 1 0 0,-5 0 1 0,-1 4 1 16,-2-2 8-16,-1 3-10 0,-4 1 0 15,-3 0-1-15,-5 5 0 0,-3 0-2 0,-4 3 1 16,-6-2-1-16,-2 0 1 0,-3 3-1 15,-2-1-2-15,-2-2-12 0,-1 0-27 0,0-3-42 16,2-3-29-16,6-6-47 0,1-5-105 0,20-5-46 16,-28-2-64-16,17-7-667 0,0-6-797 0</inkml:trace>
  <inkml:trace contextRef="#ctx0" brushRef="#br0" timeOffset="50098.38">7864 14835 720 0,'0'0'749'0,"10"-19"-230"15,-10 19-92-15,0 0-113 0,0 0-58 16,0 0-14-16,0 0-1 0,0 0-16 0,0 0-12 16,-2 19-27-16,-2-4-20 0,1 1-19 0,1 4-28 15,1 2-19-15,1 3-20 0,2 2-12 16,5 6-13-16,0 3-8 0,2-1-9 0,2 5-7 16,4-3-7-16,4 9 3 0,0-1-16 0,4-2 0 15,0 0-4-15,0-3-1 0,-3-7-1 0,1 0-2 16,-2-3 0-16,1-1 0 0,-1-4-1 0,-4-4-1 15,-2-4-2-15,-1-3 0 0,-3-2-2 0,-1-2 9 16,-8-10-3-16,13 14-9 0,-13-14 2 0,0 0 1 16,10 10 1-16,-10-10 0 0,0 0 1 0,0 0 1 15,0 0-2-15,0 0 0 0,0 0 2 16,-5-16-1-16,5 16 0 0,0 0 6 0,-1-19-9 16,1 19 0-16,4-19 0 0,-4 19-2 0,11-20 4 15,-3 9-1-15,1 1-1 0,0 1 0 0,3 2 0 16,-12 7 2-16,22-8-3 0,-22 8 2 0,24-3 5 15,-6 6-8-15,-3 1-2 0,2 7 3 16,1 2 2-16,2 5-2 0,-2 3 1 0,-4-4 0 16,-2-1-10-16,-2 2-41 0,-2 0-55 0,-3-4-97 15,-5-14-104-15,8 23-87 0,-8-23-723 0,1 17-870 16</inkml:trace>
  <inkml:trace contextRef="#ctx0" brushRef="#br0" timeOffset="50547.4">8614 15290 989 0,'0'0'704'0,"-18"-11"-149"0,18 11-105 16,-22-6-93-16,22 6-45 0,-22-7-36 0,22 7-18 16,-21 0-32-16,21 0-33 0,-21-1-36 0,21 1-33 15,0 0-30-15,-23-2-23 0,23 2-11 0,0 0-16 16,0 0-6-16,-22-1-17 0,22 1 3 0,0 0-6 15,0 0-5-15,0 0-3 0,0 0-2 0,-19-3-6 16,19 3 4-16,0 0-3 0,0 0 1 0,0 0-3 16,0 0 1-16,0 0-8 0,0 0 11 15,0 0-2-15,0 0-2 0,-18 0 2 0,18 0 0 0,0 0-4 16,0 0 3-16,0 0-3 0,0 0 10 16,0 0-3-16,0 0-10 0,0 0 5 0,0 0-10 15,0 0 9-15,0 0 0 0,0 0 0 0,0 0 0 16,0 0-1-16,0 0 1 0,0 0 0 0,0 0 1 15,0 0 7-15,0 0-10 0,0 0 2 16,0 0 0-16,0 0 0 0,0 0 0 0,0 0 2 16,0 0-1-16,0 0 1 0,0 0 0 0,0 0-1 15,0 0 31-15,0 0-34 0,0 0-7 0,11 7 14 16,-11-7-3-16,0 0 6 0,0 0-6 0,0 0 2 16,0 0-15-16,0 0 7 0,0 0-22 15,0 0-67-15,0 0-41 0,-9 14-55 0,9-14-60 16,0 0-24-16,0 0-17 0,-12 11-10 0,12-11-85 15,0 0-129-15,-12 8-267 0,12-8-312 0</inkml:trace>
  <inkml:trace contextRef="#ctx0" brushRef="#br0" timeOffset="51693.35">8633 15358 492 0,'0'0'483'0,"0"0"-51"16,-5-19-145-16,5 19-5 0,0 0-40 0,-6-15-86 15,6 15 12-15,0 0-69 0,-8-12 20 16,8 12-61-16,0 0 23 0,0 0-18 0,-8-10-10 16,8 10-52-16,0 0 30 0,0 0-32 0,0 0 13 15,0 0-1-15,0 0-59 0,-11-7 46 0,11 7-41 16,0 0 48-16,0 0-53 0,0 0 55 0,0 0-49 15,0 0 55-15,0 0-49 0,0 0 53 0,0 0-23 16,0 0 9-16,0 0-49 0,0 0 72 0,0 0-46 16,0 0 60-16,0 0-38 0,0 0 59 0,0 0-17 15,0 0 39-15,0 0 0 0,0 0 30 0,0 0 3 16,0 0-5-16,0 0 1 0,4-15 4 0,-4 15 2 16,0 0 1-16,1-17 10 0,-1 17 9 0,0 0-4 15,0 0 1-15,-3-17-24 0,3 17-13 16,0 0-22-16,0 0-6 15,-16-5-20-15,16 5 0 0,-17 10-19 0,6 0 3 16,-2 6-19-16,1 0 7 0,-4 7-4 0,4 2 5 0,2-4-13 16,2 1-2-16,1-1-4 0,4-3-3 0,3-18 1 15,-1 29-1-15,1-29-1 0,8 21-1 0,-8-21 0 16,16 10 1-16,-16-10-7 0,22 0 9 0,-8-4 1 16,5-9 8-16,-2 1-10 0,5-5 2 0,-2-2 1 15,-1-1 1-15,-1-2 1 0,-5 4-2 0,-1 1 40 16,-1 1-1-16,-4 3 38 0,-7 13 14 0,13-19 7 15,-13 19 8-15,8-12-9 0,-8 12-17 0,0 0-14 16,9-8-13-16,-9 8-12 0,0 0-6 0,2 15-9 16,-2-15-6-16,1 27-10 0,-1-9-3 15,1 5-3-15,1-5-2 0,1 4-6 0,2-2-19 16,2 1 5-16,0-3-2 0,2-2-38 16,0-6-79-16,-9-10-46 0,17 6-27 0,-17-6-12 15,24-21 1-15,-6-2 38 0,-1-8 36 0,1-5 25 16,2-11 15-16,-1-1 19 0,-7 7 68 0,-2-1-41 15,-5-1 22-15,-4 0 27 0,-4 1 21 0,-5-4 9 16,-4-6 10-16,-2 2 10 0,-4 0 14 0,2 12 24 16,0 3 14-16,1 5 12 0,-1 4-8 15,0 5 6-15,5 5 20 0,-2 3-48 0,13 13-10 16,-19-10-11-16,19 10-14 0,-13 4-9 0,5 7-5 16,4 9-4-16,2 5 0 0,2 5-2 0,3 7-21 15,4 5 25-15,1-1-24 0,5 11 21 0,2 0-27 16,0-2 26-16,4 0-1 0,-1-2-7 0,-3-14 1 15,0-4-6-15,1-5-3 0,-2-3 0 0,-1-5 1 16,-1-6 3-16,0-4 5 0,-12-7 23 0,16 9 44 16,-16-9 41-16,0 0 13 0,22-2 8 15,-22 2-40-15,12-15 36 0,-12 15-48 0,9-24 21 16,-3 12-55-16,0-2-14 0,-1 0-10 0,-5 14-8 16,9-21-5-16,-1 9-7 0,0 3-2 0,2 0 2 15,2 1-2-15,-12 8-2 0,23-6-12 16,-23 6-10-16,28 0-17 0,-12 2-31 0,1 7-15 15,1 5 11-15,0 7 22 0,-2 6-122 0,-4 4-132 0,-3 1-118 16,-6 2-81-16,-1 0-68 0,-4 4-805 16,-2 0-1101-16</inkml:trace>
  <inkml:trace contextRef="#ctx0" brushRef="#br0" timeOffset="56585.06">2141 11978 1273 0,'0'0'529'15,"0"0"-71"-15,0 0-142 0,-17 5-82 0,17-5-23 0,-3 25-14 16,1-7-21-16,2 8-18 0,0 3 1 0,2 9 2 16,1 4-17-16,0 3-21 15,1 1-9-15,1-1-17 0,3 2 4 0,0 9-40 16,-1-12 5-16,2 2-10 0,2-2-29 0,-1-1 10 15,-2-2-26-15,5-2 17 0,-2-5-27 0,-1 0-7 16,1-6-16-16,-4-6-51 0,3-1-70 0,-2-5-85 16,-1-4-53-16,-7-12-70 0,8 13-223 0,-8-13-321 15,0 0-524-15</inkml:trace>
  <inkml:trace contextRef="#ctx0" brushRef="#br0" timeOffset="56801.61">2273 12081 644 0,'2'-25'648'0,"-2"25"-128"16,0 0-174-16,0-19 0 0,0 19-94 0,0 0-6 15,0 0-10-15,2 19-13 0,-1-3-30 0,2 8-24 16,0 3-18-16,0 9-20 0,5 2-22 16,-2 4-23-16,1-1-5 0,-1 0-30 0,2 0 13 15,2 0-8-15,-2-3-8 0,2-1-14 0,0-3-7 16,0-2-14-16,-1-4-51 0,-2-4-131 0,2-4-34 15,-1-2-102-15,-2-5-131 0,-6-13-579 0,7 17-747 16</inkml:trace>
  <inkml:trace contextRef="#ctx0" brushRef="#br0" timeOffset="57339.78">2001 12487 634 0,'-22'2'672'0,"22"-2"-155"0,0 0-92 0,-21 0-74 0,21 0-89 15,0 0-33-15,0 0-20 0,-17-6-20 0,17 6-17 16,0 0-13-16,0 0-20 0,0 0-11 0,4-18 43 16,-4 18-60-16,14-11-7 0,-3 4-4 0,1-1-12 15,6-3-12-15,2 1-13 0,4-2-12 0,3-3-8 16,0 1-13-16,2-1-1 0,2-1-2 0,0 0-1 15,0 0-15-15,0-1-3 0,-1 3-16 0,-2-1-45 16,-2 3-38-16,-4 3-42 0,-4 1-57 0,-3 2-59 16,-15 6-32-16,21-2-22 0,-21 2-190 0,0 0-445 15,13 10-601-15</inkml:trace>
  <inkml:trace contextRef="#ctx0" brushRef="#br0" timeOffset="57533.51">2217 12566 758 0,'-21'23'573'0,"1"-4"-54"16,-1-1-110-16,5-4-26 0,2-2-55 15,4-2-22-15,-1-1-40 0,11-9-18 16,-14 12-65-16,14-12-7 0,0 0-54 0,-12 8 8 0,12-8-17 16,0 0-6-16,0 0-16 0,16-17-11 0,1 5-8 15,3-6-12-15,4 1-11 0,1-3-2 16,3-1-15-16,2 0-6 0,1-1-4 0,0 1-11 16,0 0 22-16,0 0-28 0,-1 2-8 0,0 1-54 15,-3 1-85-15,-2 3-72 0,-5 2-98 0,1 2-76 16,-6 4-175-16,-15 6-438 0,30-2-722 0</inkml:trace>
  <inkml:trace contextRef="#ctx0" brushRef="#br0" timeOffset="58031.32">3258 14198 1524 0,'0'0'632'0,"0"0"-174"0,0 0-89 0,0 0-113 15,0 0-40-15,0 0-43 0,0 0 7 0,0 0-52 16,0 0 31-16,0 0-18 0,23 8 11 16,-10 7-9-16,6 4-25 0,0 6-22 0,3 1-35 15,0 4 6-15,-1 2-13 0,5 6-12 16,-5-3-7-16,-1-2-7 0,-1 3-7 0,4 8-5 16,-7-10-6-16,2 2-11 0,-3-1-31 0,0-3-77 15,-3-4-81-15,-3-7-79 0,-1 0-100 0,-3-8-10 16,-5-13-178-16,6 20-367 0,-6-20-579 0</inkml:trace>
  <inkml:trace contextRef="#ctx0" brushRef="#br0" timeOffset="58205.51">3579 14414 949 0,'-3'-25'524'0,"1"2"-69"0,0 5-114 16,2 18 7-16,-4-26-130 0,4 26 19 0,-2-18-81 16,2 18 17-16,0 0-69 0,0 0 55 0,0 0-43 15,0 0 28-15,0 0-59 0,26 16-15 16,-16 1-11-16,2 3-10 0,4 6-11 0,-2 2-6 0,2 1-7 15,-2 2-5-15,2 0-4 16,0 4-7-16,0-2-4 0,0 1-12 0,-2-5-120 16,-3-4-118-16,-2-6-112 0,0-1-677 0,-4-5-782 15</inkml:trace>
  <inkml:trace contextRef="#ctx0" brushRef="#br0" timeOffset="58383.88">3401 14589 902 0,'-15'-9'744'0,"4"0"-186"0,0-2-120 0,3 2-97 16,8 9-83-16,-10-20-44 0,10 20-34 0,0-23-31 16,4 8-27-16,3 2-22 0,5-2-16 15,4-1-17-15,6 0-15 0,2-1-9 0,4 1-11 16,2 1-1-16,0 2 20 0,1 0-92 0,0 1-53 16,-2 4-108-16,-5-1-25 0,0 2-207 0,-6 5-541 15,-18 2-672-15</inkml:trace>
  <inkml:trace contextRef="#ctx0" brushRef="#br0" timeOffset="58571.87">3472 14762 1250 0,'-12'9'683'0,"12"-9"-146"16,-16 12-142-16,16-12-88 0,0 0-54 0,0 0-37 0,0 0-27 16,0 0-24-16,0 0-15 0,9-22-16 15,8 7-27-15,6-6-18 0,4 1-13 0,2-2-13 16,3 0-15-16,7-6-10 0,-6 7-6 0,8-5-9 15,-6 6-25-15,-1 1-54 0,1 1-5 0,2 4-55 16,-5 3-101-16,0 0-87 0,-9 7-202 0,-2 4-501 16,-2 1-733-16</inkml:trace>
  <inkml:trace contextRef="#ctx0" brushRef="#br0" timeOffset="59062.68">4153 15824 892 0,'-8'-10'747'0,"8"10"-188"0,-15-16-114 15,15 16-122-15,-10-11-65 0,10 11-46 0,0 0-39 16,0 0-24-16,0 0-16 0,-7 14 18 16,9 4-55-16,3 8-16 0,3 8-11 0,2 2-8 15,2 5-17-15,3 9-4 0,2 2-13 0,-1 1 0 16,1-2 1-16,0-1-4 0,-2-12-21 0,0-2-31 15,1-5-85-15,-3-5-118 0,-1-7-39 0,-1-2-42 16,-11-17-146-16,18 9-455 0,-18-9-557 0</inkml:trace>
  <inkml:trace contextRef="#ctx0" brushRef="#br0" timeOffset="59237.34">4394 15947 612 0,'-6'-27'653'0,"1"6"-148"0,1 5-103 15,0 0-62-15,4 16-76 0,-6-21-38 0,6 21-31 16,-4-16-29-16,4 16-29 0,0 0-23 15,0 0-18-15,0 0-15 0,0 0-11 0,0 0-4 16,12 18-6-16,-5 0-14 0,5 8-4 0,1 2-11 16,1 1-7-16,-2 5-4 0,1 3 6 0,1-1-13 15,-1 2-6-15,2-2-5 0,-3-4-69 0,1-2-152 16,-2-3-33-16,-4-9-147 0,-2-4-548 0,-5-14-621 16</inkml:trace>
  <inkml:trace contextRef="#ctx0" brushRef="#br0" timeOffset="59421.92">4136 16137 1265 0,'-12'-7'619'15,"0"0"-131"-15,12 7-114 0,-18-11-100 0,18 11-49 16,-9-13-47-16,9 13-27 0,0 0-28 0,1-25-17 16,-1 25 5-16,16-19-52 0,-1 6-7 0,2 0-9 15,6-1-8-15,4 1-8 0,1 0-8 0,0 3-27 16,2 1-61-16,-7 2-80 0,1 2-71 0,-3 5-74 15,-21 0-269-15,32 4-277 0,-16 5-420 0</inkml:trace>
  <inkml:trace contextRef="#ctx0" brushRef="#br0" timeOffset="59606.99">4135 16492 1281 0,'0'0'587'0,"0"0"-133"0,0 0-84 16,-14-9-92-16,14 9-28 0,5-16-33 0,2 4-23 15,5-3-22-15,2-1-26 0,7-4 2 0,1 0-34 16,5-1-7-16,1 1-33 0,3-2 3 0,2-1-28 16,7-2 6-16,-1-2-26 0,1 1 3 0,-6 4-37 15,0 3-62-15,-2-1-88 0,0 4-156 0,-3 2-39 16,-7 3-733-16,-1 2-834 0</inkml:trace>
  <inkml:trace contextRef="#ctx0" brushRef="#br0" timeOffset="75119.23">20726 13183 1376 0,'-8'-17'625'0,"-1"-2"-108"0,0 7-125 15,2 2-70-15,7 10-59 0,-14-17-35 0,14 17-46 16,-9-11-26-16,9 11-29 0,0 0-22 0,-9-8-19 15,9 8-15-15,0 0-15 0,-2 19-24 16,3-1-1-16,3 8-2 0,0 7-9 0,2 4 33 16,-1 0-43-16,3 3-5 0,0 1 4 0,-1 1 30 15,1-1-44-15,1 1-27 0,-2-2-27 0,-1-4-113 16,1 1-21-16,-1-3-96 0,0-5-106 0,-2-4-637 16,-2-1-779-16</inkml:trace>
  <inkml:trace contextRef="#ctx0" brushRef="#br0" timeOffset="75350.75">20937 13283 969 0,'0'0'729'16,"0"0"-160"-16,4-17-121 0,-4 17-105 0,0 0-72 15,0 0-35-15,0 0-33 0,-2 21-22 0,2-21 4 16,-4 31-63-16,2-8 16 0,1 2-65 0,-1 2 20 15,2 2-69-15,0 0 1 0,1 7-4 0,0 1 2 16,1 1-5-16,1 0-5 0,0-4-3 0,0-6-36 16,-1-3-78-16,1-3-136 15,-1-5-11-15,2-2-82 0,-4-15-162 0,8 17-448 16,-8-17-613-16</inkml:trace>
  <inkml:trace contextRef="#ctx0" brushRef="#br0" timeOffset="75626.44">20942 13496 716 0,'-8'-34'583'0,"-1"-1"-176"0,1 1 9 15,-1 3-106-15,1 0 7 0,0 7-100 0,1 0 28 16,1 3-32-16,0 0-5 0,2 7-15 0,4 14-14 16,-8-22-20-16,8 22-22 0,-6-18-26 0,6 18-21 15,0 0-21-15,-4-18-14 16,4 18-6-16,0 0-8 0,9-11 2 0,-9 11-5 16,19-5-5-16,-19 5-3 0,32 2-3 0,-9 1-6 15,1 3 23-15,5 2-35 0,1 4 31 0,0 0-38 16,0 1 34-16,-1 2-42 0,-1 1 41 0,-1 0-42 15,-2 3 39-15,-2-1-39 0,-4 3 27 0,-2 1 9 16,-2 1-13-16,-5-1 6 0,-3 2-44 0,-3 1 44 16,-4 2-37-16,-2 0 36 0,-5 7-38 0,-4 0 36 15,-1 1-40-15,-3 1 25 0,-1-1-80 0,-3-2-45 16,0-2-78-16,1-6-114 0,1-4-26 0,2-6-187 16,4-7-506-16,11-8-779 0</inkml:trace>
  <inkml:trace contextRef="#ctx0" brushRef="#br0" timeOffset="76050.14">21339 13064 1524 0,'0'0'712'0,"-16"-10"-121"0,16 10-66 0,0 0-98 15,0 0-36-15,-15-4-42 0,15 4-49 16,0 0-41-16,0 0-30 0,0 0-38 0,0 0-35 16,0 0-29-16,-8 12-19 0,8-12-20 15,3 28-1-15,0-4-24 0,2 1-17 0,0 0-11 16,2 8-3-16,0 1-10 0,1-1-2 0,0 1-4 0,1 2-3 16,0-1-2-16,0-1-2 0,-1-2 1 15,1-2-4-15,-2-6-4 0,0-3 2 0,-1-1 2 16,-1-4-1-16,0-3-6 0,-5-13 6 0,7 20 3 15,-7-20 19-15,4 14 27 0,-4-14 30 0,0 0 10 16,5 16-11-16,-5-16 32 0,0 0-40 0,0 0 16 16,0 0-45-16,0 0 14 0,0 0-40 15,0 0 23-15,16-8-32 0,-16 8 16 16,14-14-31-16,-4 5 1 0,3 1-2 0,2-2-8 16,0 2-43-16,2-1-24 0,0 0-22 0,-4 3-20 15,3 0-5-15,0 2-25 0,0 1-2 0,1 0 6 16,-17 3-46-16,29-3-53 0,-29 3-95 0,28-1-61 15,-28 1-27-15,25-5-167 0,-25 5-581 0,20-1-925 16</inkml:trace>
  <inkml:trace contextRef="#ctx0" brushRef="#br0" timeOffset="76521.28">21879 13207 899 0,'0'0'784'16,"3"-29"-166"-16,-3 29-95 0,-2-26-95 0,2 26-35 0,-3-26 4 15,3 26-45-15,-4-26-25 0,4 26-26 16,-6-23-10-16,6 23-26 0,-8-22-17 0,8 22-32 16,-10-20-10-16,10 20-59 0,-12-14-10 0,12 14-48 15,-15-6 6-15,15 6-42 0,-19 0 7 0,19 0-31 16,-26 9 17-16,13 0-25 0,-3 1 9 0,3 3-2 16,0 1-33-16,2 1 25 0,1 3-26 0,2 0 21 15,2 1-26-15,3-1 23 0,3-18-27 0,0 31 22 16,2-16-19-16,4 0-6 0,1-1-42 15,1-1 6-15,3-1-8 0,1-4 5 0,1 0-2 16,-1-2 10-16,-12-6 5 0,27 4 13 0,-27-4 3 16,31-2 13-16,-14-3-4 0,-2 0 7 15,3-3 1-15,-4 2 9 0,-1-1-7 0,-13 7 9 16,19-10 0-16,-19 10 27 0,14-7 19 0,-14 7 39 16,0 0-37-16,0 0 1 0,0 0-28 0,0 0 13 15,0 0-22-15,4 16 11 0,-14-1-21 0,-3 3 0 16,-2 4-2-16,0 3 0 0,0 1 5 0,1 1-2 15,4-7 15-15,1 0-29 0,0-2 16 0,5-1-16 16,2-1 5-16,2-16-44 0,1 22-13 0,-1-22-19 16,7 13-11-16,-7-13-9 15,16 6-2-15,-16-6 10 0,21-1 3 0,-8-5 6 16,4 1 14-16,2-2 23 0,2-2 54 0,1-2-87 16,3-3-28-16,-6 4-112 0,-1-1-87 0,-2 1-47 15,-4 1-24-15,-12 9-117 0,17-11-125 0,-17 11-353 16,0 0-669-16</inkml:trace>
  <inkml:trace contextRef="#ctx0" brushRef="#br0" timeOffset="76849.95">20648 14416 757 0,'-26'17'695'0,"5"-9"-77"0,3 4-91 0,2-3-143 16,16-9-87-16,-17 9-21 0,17-9-19 0,0 0-5 15,15-15 42-15,10-1-15 0,7-5 2 0,11-7 9 16,8-2-20-16,2-1-5 0,6-3-13 16,3-1-50-16,6 0-21 0,1-2 3 0,20-9-66 15,2 1 6-15,0-1-51 0,-1-1 16 0,-1 2-45 16,0 0 21-16,-1 2-12 0,-17 7-30 0,3 1-13 15,-3 0-1-15,-2 2-8 0,-1 3-51 0,-5 1-44 16,-3 4-44-16,-7 3-56 0,-12 7-52 16,-6 2-41-16,-5 4-40 0,-10 3-35 0,-20 6-36 0,22 0-30 15,-22 0-178-15,0 0-578 0,-3 22-926 16</inkml:trace>
  <inkml:trace contextRef="#ctx0" brushRef="#br0" timeOffset="77138.25">20609 14658 1332 0,'0'0'557'0,"-15"8"-175"0,15-8-4 0,0 0-124 0,0 0 41 16,17-4-57-16,9-10 38 0,6-2-22 15,13-7-7-15,4-3 15 0,4-4-16 0,5-1 2 16,4-1-11-16,3-2-20 0,3-4-17 15,21-9-25-15,2-1-4 0,1-1-21 0,1 0 1 16,1-1-44-16,-2-1-6 0,-2 4-31 0,-2-2 8 16,-19 11-27-16,-1 1 9 0,-1 2-38 0,-2 3 16 15,-7 4-61-15,-2 0-36 0,-7 6-53 0,-12 4-64 16,-7 5-43-16,-2 0-35 0,-9 6 48 0,-5 2-71 16,-14 5-39-16,0 0-46 0,0 0-56 0,12 9-149 15,-20 1-537-15,-4 5-854 0</inkml:trace>
  <inkml:trace contextRef="#ctx0" brushRef="#br0" timeOffset="82450.67">1606 9346 195 0,'-1'-18'712'0,"0"2"-234"15,-1-1-68-15,0 2-116 0,2 15 20 0,-2-24-106 16,2 24 29-16,-4-21-69 0,4 21 46 0,-5-16-24 16,5 16-28-16,-4-13-33 0,4 13-11 0,0 0-11 15,-4-15-17-15,4 15-16 0,0 0-13 0,0 0-12 16,0 0-10-16,-4-15-8 0,4 15-5 0,0 0-6 15,0 0-14-15,0 0-3 0,0 0 12 0,0 0-3 16,0 0 1-16,12 18-2 0,-4-5-1 16,1 5 0-16,0 0-2 0,3 2-1 0,-1 4 29 15,3 2-34-15,1 0 31 0,-1 2-32 0,1-1 29 16,1 3-36-16,-1 0 3 0,2 2-14 0,-2 0-30 16,3 3 45-16,0 1 0 0,4 10-29 15,1 4 61-15,-1 2-41 0,1 1 45 0,0 2 5 16,0 0-13-16,-1 1-6 0,0 0 37 0,2 1-45 15,-1 2 32-15,-3-1-42 0,4-1-1 0,-2 1-2 16,1 1-3-16,-2 0 5 0,3 0 0 16,-2-3-9-16,0 0 3 0,0-2 10 0,0-3-15 15,-1-2 12-15,1-1 40 0,0-4-44 0,0 0 36 16,-4-9-42-16,2 1 37 0,3 6-41 0,0 2 2 16,-1 0 5-16,1-1 10 0,-1 1 6 0,-2 0 0 15,1 0-23-15,-1 0 26 0,-4-5-16 0,5 5 10 16,-3 1-12-16,3-1 8 0,0 0 1 0,-6-7 22 15,4 7-2-15,-3-6-2 0,0-1 39 0,0 1-48 16,3 8 0-16,-1-8-1 0,0 7-1 0,-2-9-2 16,2 10 1-16,1-1 1 0,-1 3-2 0,2-3 29 15,0 2-37-15,-3-1 8 0,2 1-5 0,-1 0 10 16,-1-2-17-16,-1-6 12 0,1 8 0 0,-2-8 3 16,0 0 37-16,1-1-44 0,1 9 36 0,-2-7-40 15,2 6 4-15,-2-6 2 0,0 0 2 0,2 7-2 16,-4-7 1-16,4 8 1 0,0 1 27 0,0-2-29 15,-4-7 26-15,4 8-32 16,-1-1 4-16,3 2 9 0,-3-4-2 0,-1-4-7 16,3 6 1-16,-1-1 14 0,-2-7-16 0,2 8-2 15,-1-8 34-15,2 8-35 0,0-1 27 0,-3-8 3 16,5 8-13-16,-4-9-4 0,1 1-2 0,4 6-3 16,0 0 0-16,-2-8-2 0,3 7-3 0,-5-8 1 15,2 0-1-15,4 6-20 0,-4-6 27 0,1 0-25 16,-1-1-4-16,0 2 7 0,4 6-2 0,-3-7 38 15,-2 1-38-15,5 4 30 0,-5-4-3 0,3 7-5 16,-2-6-2-16,2 5 0 0,-4-5-4 16,4 9 1-16,-1-2-2 0,0 0-2 0,0 1 3 0,-4-9-1 15,1 2-28-15,0-1 30 0,3 6-20 16,-4-7 27-16,1-1-30 0,-1 1 4 0,1-1-2 16,1 1 36-16,-2-3-36 0,1 2 31 0,0-1-3 15,0 0-5-15,-1 0 0 0,1 1-3 0,-2-1-1 16,1 2 0-16,0-2-2 0,0 1-2 0,-2 0 3 15,1-2 0-15,-1 3-2 0,1-1-1 0,-1-1 5 16,1 0-2-16,-2-2-5 0,1 2 1 0,-1-1 4 16,0-4 1-16,0 1-6 0,-1 0-22 0,1-1 28 15,-2-2-1-15,0-1 0 0,1 1-2 16,-3-6-1-16,0 2 0 0,3 2-1 0,-3-3 25 16,0-1-30-16,0-1 28 0,-1 1-33 15,0-2 28-15,-1 0-29 0,1 1 33 0,-1-2-30 16,-1 0 22-16,0-2-28 0,-2-1 28 0,2-2-28 15,-6-13 28-15,7 24-26 0,-7-24 26 0,5 18-27 16,-5-18 27-16,5 17-25 0,-5-17 28 0,4 14-29 16,-4-14 27-16,0 0-22 0,5 17 22 0,-5-17-29 15,0 0 34-15,4 17-28 0,-4-17 21 0,0 0-26 16,2 16 28-16,-2-16-28 0,0 0 27 0,0 0-26 16,0 21 28-16,0-21-29 0,0 0 30 0,0 0-27 15,0 17 27-15,0-17-23 0,0 0 23 0,0 0-27 16,0 0 30-16,-5 14-28 0,5-14 22 15,0 0-32-15,0 0 23 0,0 0-35 0,0 0 40 0,-19 2-41 16,19-2 28-16,0 0-27 0,-18-11 32 16,18 11-30-16,-15-13 32 0,4 4-20 0,2-2 23 15,-3-2-30-15,-2 0 48 0,2 0-45 0,-1-3 35 16,1 0-39-16,-1-1 34 0,0 0-31 0,-2-6 3 16,-1-1 2-16,1 0 2 0,-1-1 1 0,1 0 2 15,0-1-18-15,0 0 29 0,-2-1-22 16,2-3 24-16,-1 0-2 0,0-1 9 0,-1 0-11 15,1-2 0-15,-2 1 3 0,1-2 1 16,0-1-6-16,-1-1 3 0,1-2 2 0,0 4 0 0,0-3 0 16,-5-7 1-16,5 8-3 0,2 0 5 0,-1 0-1 15,1 2-21-15,-2-1 24 0,2-2-22 0,-2-1 6 16,-1-7 3-16,1 6 31 0,-1-5-34 16,-1-2 23-16,2 8-2 0,-2-9 1 0,0-2-1 15,-1 1-6-15,0 0 1 0,0-3-2 0,0 0-2 16,0-1 2-16,-2 2 1 0,4 0-24 0,-2 0 28 15,2 2-26-15,1 1 7 0,1 8 5 0,1 0 1 16,-3-7 23-16,3 8-25 0,-1 0 33 0,0 0-6 16,-4-8-3-16,4 10-13 0,-4-7 5 15,-1-1-3-15,2-1-3 0,1 9-2 0,-2-10-23 16,0 0 28-16,-1 2-24 0,0-1 4 0,1 0 4 16,-2-2 1-16,1 2 38 0,0-2-36 0,0 1-1 15,-1 1 2-15,2-2 2 0,-1 1 0 0,-1 2 26 16,2-1-23-16,-2 0 28 0,1 2-31 0,-1 0 18 15,1 0-26-15,-2-3 31 0,-3 5-39 0,7 7 36 16,-6-8-29-16,0 0 3 0,-1 2 4 0,-1-2 2 16,0-2 3-16,-1 0-1 0,-2-3 1 0,1 0-1 15,-1-3 24-15,0 0-30 0,0-2 28 16,-1-1-29-16,2-4 28 0,-5 3-28 0,6 1 34 16,-1-1-29-16,1 0-7 0,-1 0 5 15,0-1 23-15,0 1-30 0,1-1 41 0,-1-2-36 0,0 0 0 16,0-3 3-16,0-2 2 0,-1-3 5 15,1-1 0-15,-1-2 0 0,0-1 0 0,0-1 0 16,1-1 24-16,-1-1-25 0,0 0 0 0,1-2 1 16,-1 1 0-16,2 1 0 0,-2-1 15 0,5 3-24 15,-3 0 2-15,-1 2 2 0,-2 3 20 0,4 3-21 16,-4 0 34-16,4 2-7 0,0 1-35 0,2 2 33 16,-3 3-33-16,2-2 30 0,-2 3-28 0,0-1 28 15,1 0-28-15,0 3 27 0,3-2-29 0,-3 1 29 16,0 1-31-16,0 0 29 0,4 1-29 0,-1 0 29 15,2 0 0-15,1-2-1 0,0 2-30 16,2 2 17-16,0-2-15 0,2 1 31 0,-1 0-22 0,5 9 1 16,-4-7 19-16,6 8-28 0,-3 1 3 15,1 1 3-15,0 2 3 0,1 1 23 0,1 3-26 16,-2 1 26-16,2 3-25 0,1 8 32 0,3-1-20 16,-1 3 22-16,2 4-26 0,-1 0 19 0,7 13-22 15,-10-18 17-15,10 18-45 0,-6-15 8 0,6 15-32 16,0 0 31-16,-7-13-59 0,7 13 29 0,0 0-64 15,0 0-25-15,0 0-1 0,0 0-11 0,0 0-23 16,0 0-83-16,11 24 15 0,-4-6-59 0,0 0-239 16,2 4-374-16,1 5-565 0</inkml:trace>
  <inkml:trace contextRef="#ctx0" brushRef="#br1" timeOffset="89053.95">717 8776 651 0,'0'0'705'0,"-7"-13"-159"0,7 13-80 0,0 0-77 16,-6-14-88-16,6 14-4 0,0 0-58 0,-7-13 19 0,7 13-30 16,0 0-32-16,0 0-26 0,-5-12-26 15,5 12-34-15,0 0-18 0,0 0-16 0,0 0-37 16,0 0 5-16,0 0-4 0,0 0 4 0,-9-11-7 15,9 11-8-15,0 0-13 0,0 0-2 0,0 0 6 16,0 0-3-16,5 15-12 0,-5-15 10 16,9 16-48-16,-2-3 60 0,-1 0-50 0,1 2 44 15,1 3-44-15,0-1 45 0,1 0-44 0,-1 2 6 16,0 0 55-16,1 1-59 0,-1 1 2 0,-1-1 5 16,1 1 4-16,0-2 0 0,-2 4 3 0,-1-4-8 15,3 2 2-15,-4 0 10 0,0-5 38 0,-2 5-54 16,2-5 50-16,-3 1-72 0,1-2-17 0,-2-15-90 15,2 24-78-15,-2-24-112 0,0 0-95 0,0 24-700 16,0-24-879-16</inkml:trace>
  <inkml:trace contextRef="#ctx0" brushRef="#br1" timeOffset="89614.79">888 8557 508 0,'0'-19'585'0,"0"19"-71"0,0 0-163 0,-4-20 9 15,4 20-104-15,0 0 1 0,-1-19-80 0,1 19 38 16,0 0-76-16,0 0 34 0,-4-17-32 0,4 17-16 15,0 0-3-15,0 0-20 0,0 0-5 0,0 0-12 16,-3-15-7-16,3 15-11 0,0 0-9 0,0 0-4 16,0 0-7-16,0 0-7 0,0 0-2 15,0 0-4-15,0 0-8 0,0 0-3 0,0 0 0 16,0 0-2-16,0 0-8 0,0 0 1 16,0 0-13-16,0 0 24 0,0 0-7 0,0 0-2 15,0 0 13-15,0 0-5 0,0 0-1 0,0 0 0 16,0-17-2-16,0 17 0 0,0 0 1 0,0 0-2 15,0 0-1-15,0 0 3 0,0 0 36 0,0 0-43 16,0 0 38-16,7 13-40 0,-7-13 35 0,0 0-35 16,7 16 32-16,-7-16-31 0,7 17 25 0,-7-17-13 15,11 20 14-15,-11-20-23 0,12 25 8 16,-8-10-9-16,5 3 17 0,-2-1 7 0,2 3-16 16,-1 0 8-16,-1-1-17 0,3 0 7 0,-2 2-13 15,-3-2-1-15,4 4-2 0,0-2 0 0,-1 1 0 16,-1 0-3-16,0 0-3 0,2 0 1 0,-2-1 0 15,-1-1 2-15,1 1-1 0,1-2 7 0,-2 1-4 16,0-2 0-16,-1-2-5 0,-1 0 1 0,1-1-5 16,0-2-1-16,-5-13 0 0,8 23-19 0,-8-23-64 15,5 18-34-15,-5-18-52 0,6 13-54 0,-6-13-110 16,0 0-24-16,0 0-121 0,0 0-635 0,0 0-865 16</inkml:trace>
  <inkml:trace contextRef="#ctx0" brushRef="#br1" timeOffset="90198.71">1296 8399 258 0,'0'0'713'16,"0"0"-221"-16,-2-23-56 0,2 23-109 0,0 0 15 15,0 0-121-15,-2-20 29 0,2 20-83 0,0 0 37 16,0 0-67-16,0 0 34 0,0 0-72 0,0-18 35 15,0 18-60-15,0 0 36 0,0 0-52 0,0 0 31 16,0 0 1-16,0 0-13 0,0 0-5 0,0 0 6 16,0 0-11-16,0 0 2 0,0 0-1 0,7 13 7 15,-7-13-2-15,6 23-8 0,0-8 6 0,-2 3 22 16,1 1-31-16,1 2 10 0,0 1-26 16,0 3 12-16,2 5-3 0,-1-3-9 0,0-2-8 15,-1 6-18-15,3 0 7 0,-2 1-16 0,2-1 8 16,-5 0-15-16,5-1 7 0,-4 1-13 15,3-2 1-15,-2-4-14 0,2 4-125 0,4 1-2 16,0 1-11-16,3 1-52 0,0-2-151 0,2 2-440 16,-3-1-319-16,0-2-863 0</inkml:trace>
  <inkml:trace contextRef="#ctx0" brushRef="#br1" timeOffset="91578.08">13032 15101 1368 0,'-2'-14'657'0,"2"14"-72"16,-7-22-145-16,7 22-70 0,-8-17-62 0,8 17-47 16,0 0-38-16,-8-15-27 0,8 15-30 0,0 0-39 15,0 0-27-15,0 0-14 0,0 0 13 0,-17 8-49 16,17-8-5-16,-3 24 1 0,1-7-11 0,2 2-5 16,0 1 14-16,0 2-30 0,3 3 17 15,1 0-27-15,0-2 28 0,0 2-15 0,1 0-30 16,1 0 29-16,0-2-4 0,0 0-4 0,-2-2-4 15,3-2-32-15,-2 0-29 0,2-4-54 16,-3-1-68-16,-4-14-78 0,9 21-83 0,-9-21-23 16,4 12-131-16,-4-12-524 0,0 0-750 0</inkml:trace>
  <inkml:trace contextRef="#ctx0" brushRef="#br1" timeOffset="92103.17">13352 15008 968 0,'8'-17'701'0,"-8"17"-82"16,0 0-117-16,11-12-102 0,-11 12-66 16,0 0-61-16,0 0-31 0,0 0-25 0,0 0-21 15,0 0 2-15,0 0-65 0,14 5 4 0,-14-5-46 16,0 0 7-16,4 24-39 0,-4-24 9 0,5 23-34 15,-1-8-7-15,1 1-6 0,-1 1-4 0,3 3 4 16,-2 0-11-16,1 1-7 0,-1 1 6 0,3 0-5 16,0-2-7-16,-2-1-41 0,-1-5-57 0,1 1-95 15,-6-15-50-15,7 21-138 0,-7-21-126 0,9 14-625 16,-9-14-882-16</inkml:trace>
  <inkml:trace contextRef="#ctx0" brushRef="#br1" timeOffset="92398.63">13785 14847 824 0,'0'0'795'0,"6"-14"-231"0,-6 14-59 16,0 0-155-16,7-15-31 0,-7 15-67 0,0 0-2 15,0 0 5-15,0 0-5 0,0 0-7 0,0 0-22 16,21 4 11-16,-21-4-42 0,10 18-18 0,-3-4-19 16,1 4-16-16,-2 1 5 15,5 10-27-15,-1-2-4 0,0 5-4 0,-1-3-22 16,0-2-17-16,2 3-15 0,-2-1 23 0,0 0-55 16,1-1-6-16,-4-5-121 0,1 0-96 0,-1-2-104 15,-1 1-159-15,-3-1-59 0,0-3-304 0,-2-18-367 16,3 28-938-16</inkml:trace>
  <inkml:trace contextRef="#ctx0" brushRef="#br1" timeOffset="94346.74">2657 9199 626 0,'0'0'441'0,"0"0"-106"15,15-10-86-15,-15 10-36 0,0 0-34 0,0 0 0 16,15-7-35-16,-15 7 21 0,0 0-51 0,0 0 30 16,0 0-45-16,15-6 49 0,-15 6-56 0,0 0 61 15,0 0-49-15,0 0 50 0,0 0-54 0,11-6 47 16,-11 6-8-16,0 0-8 0,0 0-8 16,0 0-7-16,0 0-6 0,0 0-8 0,0 0-10 15,0 0-19-15,0 0-2 0,7-10-13 0,-7 10-8 16,0 0-8-16,0 0-8 0,0 0-20 15,0 0 9-15,0 0-11 0,0 0-4 0,0 0 5 16,1 21-2-16,-1-21 35 0,-1 23-53 16,1-23 46-16,-1 28-46 0,2-10 39 0,0 0-45 15,2-3 39-15,0 1-40 0,2-2 37 0,0-1-6 16,2-2-8-16,-7-11-4 0,16 14-14 0,-16-14-1 16,17 6 10-16,-17-6-39 0,26-6 39 0,-8-1-37 15,-3-5 48-15,2-1-40 0,-3-1 6 0,0-3 3 16,-2 0 5-16,-3 1 4 0,-2-1 6 0,-1 3-1 15,-6 14 2-15,1-27 0 0,-1 27 0 0,-4-23 3 16,4 23-6-16,-11-21 2 0,4 11 4 0,-3 2 0 16,10 8 3-16,-20-11-12 0,20 11 4 0,-25-5 5 15,25 5-1-15,-27 3 0 0,27-3 0 0,-27 9 0 16,15-1-2-16,0 3 2 0,1 1 1 0,3 0-2 16,4 2-1-16,4-14-13 0,-1 25-15 0,1-25-11 15,12 26 0-15,-2-16-10 0,4-2-5 16,4 0-7-16,0-3-1 0,1-1 0 0,0-2 13 15,1 0 15-15,-1-2 6 0,-1 3 8 0,-18-3 2 16,31 1 5-16,-31-1 3 0,24 3 3 0,-24-3-2 16,19 2 7-16,-19-2-6 0,0 0 4 15,19 3 13-15,-19-3 5 0,0 0 6 0,0 0 35 16,15 5 30-16,-15-5 61 0,0 0-44 0,0 0 40 16,0 0-28-16,0 0 30 0,0 0-19 0,0 0 7 15,0 0-23-15,0 0-4 0,0 0-24 0,0 0-6 16,-12-10-20-16,12 10-12 0,0 0-11 0,-4-20-7 15,4 20-6-15,3-27-6 0,2 13-27 0,3-5-45 16,3-1-59-16,4-4 8 0,2 0-54 0,3 0-15 16,3 3 19-16,2-1-8 0,3 2-53 0,2 1-117 15,1 1-179-15,0 4-539 0,1 2-813 16</inkml:trace>
  <inkml:trace contextRef="#ctx0" brushRef="#br1" timeOffset="94785.7">4325 8712 1429 0,'-6'-12'596'0,"6"12"-90"0,-9-19-138 15,9 19-50-15,-8-13-63 0,8 13-5 0,-8-11-65 0,8 11 7 16,0 0-68-16,0 0 14 0,-9-8-71 16,9 8 30-16,0 0-19 0,0 0-53 0,-3 25 31 15,5-8-54-15,2 5 32 0,0 2-31 16,5 7-14-16,-2-2 9 0,2 5 2 0,-1-2 7 16,3 1-5-16,-2-3 0 0,0 2 0 0,1-2-4 0,-1-1-20 15,-3-6-78-15,0 0-108 0,0-4-114 0,-2-2-154 16,-4-17-557-16,5 23-781 0</inkml:trace>
  <inkml:trace contextRef="#ctx0" brushRef="#br1" timeOffset="95016.69">4411 8713 1186 0,'0'0'683'16,"1"-20"-104"-16,-1 20-161 0,0 0-56 0,1-21-94 15,-1 21-9-15,0 0-70 0,0 0 19 0,1-18-76 16,-1 18 23-16,0 0-55 0,0 0 29 0,0 0-28 16,10 14-18-16,-10-14-20 0,11 27-44 0,-4-6 22 15,0 0-38-15,1 2 39 0,2 5-60 0,-1 2 11 16,1-1 2-16,-1 2 9 0,-1-2 34 16,0 1-48-16,0-6 8 0,-2 0-140 0,-1-2-130 15,0-1-182-15,-3-5-767 0,-2-16-964 0</inkml:trace>
  <inkml:trace contextRef="#ctx0" brushRef="#br1" timeOffset="95692.85">4761 8643 1151 0,'0'0'734'0,"0"0"-171"0,0-19-108 0,0 19-126 15,0 0-28-15,0 0-81 0,0 0 12 0,0 0-75 16,0 0 25-16,0 0-70 0,0 0 32 0,0 0-35 16,0 0-21-16,0 0-12 0,6 19-16 0,-2-4-21 15,1 7-10-15,0 1-34 0,1 2 41 0,2 4-46 16,-1 2 35-16,1-1-44 0,-1 1 47 0,2-4-46 15,-1-3 20-15,-1-3-104 0,-1 0-61 16,2-3-101-16,-2-6-84 0,-1 1-212 0,-5-13-471 16,9 15-775-16</inkml:trace>
  <inkml:trace contextRef="#ctx0" brushRef="#br1" timeOffset="95934.43">4985 8678 1032 0,'0'0'776'0,"3"-24"-176"0,-3 24-96 16,2-17-129-16,-2 17-18 0,0 0-100 16,1-18-2-16,-1 18-34 0,0 0-18 0,0 0-44 15,0 0-32-15,4-15-20 0,-4 15-18 0,0 0-8 16,5 13-12-16,-5-13-37 0,9 20 8 16,-4-6-7-16,2 9 2 0,0-3-30 0,1 3 22 15,0 4-28-15,1 1 24 0,1 1-31 0,1 2 21 16,0 1 7-16,2 1-37 0,-2-2 5 0,0-2-110 15,0-2-109-15,-4-5-121 0,0-3-215 0,-1-1-647 16,-2-4-956-16</inkml:trace>
  <inkml:trace contextRef="#ctx0" brushRef="#br1" timeOffset="96652.51">5356 8643 928 0,'0'0'652'15,"0"0"-162"-15,-9-12-82 0,9 12-95 0,0 0-65 16,0 0-46-16,-9-12-35 0,9 12-26 0,0 0-20 15,0 0-19-15,0 0-13 0,0 0 24 0,0 0-28 16,0 0 33-16,-8 16-45 0,8-16 18 0,3 22-44 16,1-4 20-16,-1 4-42 0,4 1-4 0,-2 1-3 15,1 1-4-15,1 0-2 0,0 5-2 0,3-3-3 16,-2 1 0-16,0-4-3 0,1-2-10 16,-2-2-4-16,0-1-31 0,-1-4-104 0,-1-1-48 15,-5-14-82-15,11 17-105 0,-11-17-209 0,0 0-273 16,8 14-464-16</inkml:trace>
  <inkml:trace contextRef="#ctx0" brushRef="#br1" timeOffset="96866.91">5522 8625 701 0,'0'0'762'0,"4"-21"-168"0,-4 21-77 0,3-16-125 15,-3 16-63-15,0 0-55 0,0 0-2 0,2-19-71 16,-2 19 11-16,0 0-63 0,0 0 24 0,0 0-42 15,1 18-15-15,-1-18-16 0,1 32-15 0,1-8-16 16,0 4-23-16,2 4-4 0,0 2-32 16,2-1 28-16,0-2-41 0,3 1 24 0,1-1-42 15,2-3-24-15,-2-7-121 0,1 0-90 0,5 2 20 16,-4-6-72-16,1 0-211 0,-1-4-542 0,-1-3-812 16</inkml:trace>
  <inkml:trace contextRef="#ctx0" brushRef="#br1" timeOffset="98593.77">16700 15158 1276 0,'0'0'724'0,"-14"-11"-130"0,14 11-165 0,0 0-94 0,-18-6-60 0,18 6-51 0,0 0-45 0,-12 8-36 15,12-8-44-15,-5 17-32 0,5-17 15 0,-1 21-45 16,1-21 13-16,3 25-34 0,1-12-1 0,2 1 28 16,2-2-33-16,1-1 22 0,0 0-28 15,1-4 24-15,2 1-24 0,-12-8 40 16,20 10 9-16,-20-10 13 0,18 7 1 0,-18-7 49 16,0 0-2-16,19 4-14 0,-19-4-4 0,0 0-7 15,13-7-17-15,-13 7-12 0,0 0-6 0,4-19-15 16,-4 19-8-16,-2-25-8 0,-2 7-29 0,0-4-24 15,0 0-56-15,-1-1 14 0,3 1-54 0,-1 0 8 16,1 5-41-16,2 17-31 0,-3-27-41 0,3 27-50 16,-1-15 42-16,1 15-47 0,0 0-48 0,0 0-127 15,4-16-436-15,-4 16-531 0</inkml:trace>
  <inkml:trace contextRef="#ctx0" brushRef="#br1" timeOffset="99221.12">16832 15134 538 0,'0'0'561'0,"-19"-4"-69"0,19 4-139 0,0 0 28 15,-11-7-96-15,11 7 11 0,-13-7-29 0,13 7-25 16,0 0-20-16,-17-4-38 0,17 4-13 0,0 0-18 15,-22-4-14-15,22 4-21 0,-18 3-12 0,18-3-13 16,-21 7-20-16,9 2-11 0,2 1-10 16,-1 4-6-16,0 1-13 0,3 2 2 0,1 0-5 0,3-1 1 15,1 1-7-15,3-17 2 0,3 33-8 16,1-18 29-16,2 0-39 0,2-2 14 0,2-1-9 16,3-4-5-16,-1-2 4 0,-12-6 6 0,25 5 17 15,-25-5 15-15,30-6 27 0,-12-3-24 16,-1-1-3-16,-1-3 2 0,-1-2-10 0,-1-1-3 15,-3 0 1-15,-2-2 8 0,-1 2-9 0,-5-1 0 16,-1 0-11-16,-2 17 1 0,-4-32-9 0,-3 17-5 16,-1-1 4-16,-3 3-13 0,-1 3 1 15,-1 2-4-15,-2 2 2 0,-1 3-7 0,16 3 4 16,-29 0-9-16,29 0 3 0,-26 5-10 0,26-5-10 16,-18 7-43-16,18-7-18 0,0 0-7 0,-10 8 33 15,10-8-35-15,0 0 3 0,17 4 8 0,-17-4 1 16,27 1 50-16,-27-1-41 0,36-1 49 0,-15 1-29 15,-1 1 45-15,0-1-32 0,1 2 8 0,-3-1 6 16,1 2 5-16,-1 0 21 0,0 1 11 16,-2 0 11-16,-1 1 4 0,-15-5 16 0,23 7 7 15,-23-7 7-15,18 7 7 0,-18-7 7 0,14 7 11 16,-14-7 20-16,0 0 29 0,15 6 25 0,-15-6 31 16,0 0 26-16,0 0-27 0,0 0-30 0,0 0-40 15,0 0 3-15,0 0-32 0,0 0 11 16,0 0-45-16,-7-15 17 0,0 5-42 0,1-7-4 0,0-2-9 15,4-3-3-15,2-1-4 0,2-5-82 16,4-5-43-16,1 4-60 0,4 0-52 0,7 1-46 16,-1 2-31-16,4-1-115 0,3 2-19 0,2 4-169 15,0 2-679-15,2 4-1026 0</inkml:trace>
  <inkml:trace contextRef="#ctx0" brushRef="#br1" timeOffset="99515.83">17661 14327 1269 0,'0'0'735'0,"3"-26"-149"15,-3 26-121-15,1-18-124 0,-1 18-30 0,0 0-95 16,1-18 0-16,-1 18-77 0,0 0 19 0,0 0-61 16,0 0 12-16,0 0-47 0,3 22 21 0,-3-22-46 15,4 29 26-15,0-6-46 0,1-2-4 16,1 1-4-16,1 0-3 0,0 0-8 0,0-2-29 16,0-1-53-16,2-2-75 0,-3-3-150 0,2-2-27 15,-8-12-242-15,9 16-414 0,-9-16-703 0</inkml:trace>
  <inkml:trace contextRef="#ctx0" brushRef="#br1" timeOffset="99719.94">17871 14116 1021 0,'0'0'645'0,"0"0"-85"0,0 0-107 0,0 0-101 15,0 0-44-15,0 0-31 0,0 0-29 0,0 0 3 16,-7 14-84-16,7-14 0 0,-1 28-18 0,1-12-35 15,1 3-59-15,1 3 26 0,2 0-53 16,-1-1 30-16,4 0-48 0,-1 2 33 16,2-2-52-16,0-1-49 0,1-2-109 0,-3-4-172 15,2-2-134-15,-8-12-677 0,10 16-895 0</inkml:trace>
  <inkml:trace contextRef="#ctx0" brushRef="#br1" timeOffset="100147.38">18146 13960 1659 0,'0'0'653'0,"0"0"-145"0,0 0-107 15,0 0-79-15,0 0-52 0,0 0-46 0,0 0-38 16,0 0-32-16,0 0-24 0,0 23-16 0,0-23-20 16,2 20-16-16,-2-20 11 0,5 29-42 0,0-13 21 15,0 4-42-15,1 2 27 0,1-2-45 0,2 3 33 16,-1-2-42-16,0-1 22 0,1-1-55 16,1-2-2-16,-2-1-68 0,-2-3-54 0,-6-13-77 15,12 18-89-15,-12-18-111 0,11 9-673 16,-11-9-857-16</inkml:trace>
  <inkml:trace contextRef="#ctx0" brushRef="#br1" timeOffset="100670.91">18378 13973 1208 0,'0'0'772'0,"0"0"-124"0,2-18-142 16,-2 18-66-16,0 0-58 0,0 0-56 0,0 0-44 16,0 0-57-16,0 0-19 0,0 0-29 0,0 0-12 15,0 0-23-15,0 0-23 0,-4 23-20 0,4-23-19 16,-1 30-15-16,2-10-14 0,1 3-11 0,1 0-5 16,0 0-3-16,1 0-8 0,0-2-6 15,2-2-6-15,2 0-24 0,-3-5-77 0,1 1-34 16,1-4-97-16,-7-11-64 0,12 15-77 0,-12-15-80 15,0 0-315-15,12 10-335 0,-12-10-840 0</inkml:trace>
  <inkml:trace contextRef="#ctx0" brushRef="#br1" timeOffset="101002.01">18593 13807 1252 0,'0'0'689'0,"4"-16"-147"0,-4 16-139 0,0 0-81 16,5-14-61-16,-5 14-42 0,0 0-29 0,0 0-24 15,0 0-14-15,0 0-20 0,18 7-2 0,-18-7-15 16,9 24-12-16,-3-5 24 0,0 1 3 0,-1 2-12 16,1 0-23-16,-1 1-21 0,-1-3 2 15,1 1-24-15,-1-2 0 0,0-2-34 0,0-3-7 16,-4-14-93-16,8 23-23 0,-8-23-100 0,6 19-72 16,-6-19-71-16,0 0-126 0,6 14-675 0,-6-14-894 15</inkml:trace>
  <inkml:trace contextRef="#ctx0" brushRef="#br1" timeOffset="101241.46">18734 13802 1194 0,'0'0'705'0,"0"0"-101"16,1-17-136-16,-1 17-65 0,0 0-61 0,0 0-45 15,0 0-5-15,0 0-68 0,0 0-26 0,4-13 0 16,-4 13-4-16,0 0-10 0,0 0-11 15,10 15-9-15,-10-15-19 0,9 22 4 0,-3-9 15 16,2 5-59-16,-1 0-22 0,0-2-16 16,0 3-12-16,-1-2-12 0,3 2-12 0,-3-2-15 15,1 1-54-15,-2-5-78 0,0 1-111 0,2-1-45 16,-7-13-135-16,7 21-58 0,-7-21-192 0,4 15-620 16,-4-15-1016-16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3T14:25:36.2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53 149 3572 0 0,'-2'-6'2253'0'0,"-26"-64"3824"0"0,27 67-4981 0 0,0 0-666 0 0,0 3-410 0 0,1 0 0 0 0,0 0 1 0 0,0 0-1 0 0,0 0 0 0 0,0 0 1 0 0,0 0-1 0 0,0 0 0 0 0,0 1 1 0 0,0-1-1 0 0,0 0 0 0 0,-1 0 0 0 0,1 0 1 0 0,0 0-1 0 0,0 0 0 0 0,0 0 1 0 0,0 0-1 0 0,0 0 0 0 0,0 0 0 0 0,-1 0 1 0 0,1 0-1 0 0,0 0 0 0 0,0 0 1 0 0,0 0-1 0 0,0 0 0 0 0,0 0 0 0 0,-1 0 1 0 0,1 0-1 0 0,0 0 0 0 0,0 0 1 0 0,0 0-1 0 0,0 0 0 0 0,0 0 0 0 0,-1 0 1 0 0,1 0-1 0 0,0 0 0 0 0,0 0 1 0 0,0 0-1 0 0,0 0 0 0 0,0 0 0 0 0,0 0 1 0 0,-1 0-1 0 0,1 0 0 0 0,0-1 1 0 0,0 1-1 0 0,0 0 0 0 0,0 0 1 0 0,0 0-1 0 0,0 0 0 0 0,0 0 0 0 0,0-1 1 0 0,-1 29 311 0 0,8 43-87 0 0,88 759 610 0 0,-48-427-685 0 0,-47-398-232 0 0,-2-8-791 0 0,-5-6 765 0 0,1-1 0 0 0,1-1 0 0 0,-1 1 0 0 0,2-1 0 0 0,0 0 0 0 0,0 0 0 0 0,1 0 0 0 0,-3-20 0 0 0,-1 2-17 0 0,-78-355-94 0 0,73 310 140 0 0,5 0 0 0 0,2-1 0 0 0,7-92 0 0 0,1 133 38 0 0,1 0 0 0 0,2 0 0 0 0,1 1 0 0 0,2 0 0 0 0,17-42 0 0 0,-18 56 50 0 0,1 0 0 0 0,0 0 0 0 0,2 1 1 0 0,0 0-1 0 0,1 1 0 0 0,1 0 0 0 0,0 1 1 0 0,1 1-1 0 0,31-26 0 0 0,-37 35 6 0 0,1-1-1 0 0,0 2 1 0 0,12-7 0 0 0,-18 11-24 0 0,0-1 1 0 0,0 1-1 0 0,0 0 1 0 0,1 0-1 0 0,-1 0 0 0 0,0 0 1 0 0,1 1-1 0 0,-1-1 1 0 0,1 1-1 0 0,-1 0 1 0 0,0 0-1 0 0,1 0 1 0 0,-1 0-1 0 0,1 1 1 0 0,5 1-1 0 0,-4 0 2 0 0,1 1 0 0 0,-1-1-1 0 0,0 1 1 0 0,1 1 0 0 0,-1-1 0 0 0,-1 1 0 0 0,1 0-1 0 0,-1 0 1 0 0,1 0 0 0 0,-1 0 0 0 0,0 1 0 0 0,-1 0-1 0 0,1 0 1 0 0,-1 0 0 0 0,0 0 0 0 0,0 0-1 0 0,-1 1 1 0 0,1-1 0 0 0,-1 1 0 0 0,2 8 0 0 0,-2-1 13 0 0,0 1 0 0 0,-1-1 0 0 0,-1 1 0 0 0,0-1 0 0 0,-1 1 0 0 0,0-1 0 0 0,-1 0 0 0 0,-1 0 0 0 0,0 0 0 0 0,-1 0 0 0 0,0 0 0 0 0,-6 13 0 0 0,-9 13 42 0 0,0 0 1 0 0,-37 51 0 0 0,-90 105-100 0 0,93-127-2322 0 0,51-65 433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3T14:25:37.0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0 2492 0 0,'0'0'2118'0'0,"2"5"-405"0"0,1 5-1175 0 0,-1 0-1 0 0,0 0 0 0 0,-1 0 1 0 0,0 0-1 0 0,-1 0 1 0 0,0 0-1 0 0,0 0 1 0 0,-2 11-1 0 0,-18 95 1830 0 0,8-57-1386 0 0,-5 79 570 0 0,17-133-407 0 0,2-9-931 0 0,1-4-93 0 0,-1 0 1 0 0,0 0 0 0 0,0-1 0 0 0,-1 1 0 0 0,0-1 0 0 0,0 1 0 0 0,-1-1-1 0 0,-1-10 1 0 0,-10-78 657 0 0,7 64-484 0 0,-6-35 113 0 0,10 63-358 0 0,0-1-24 0 0,0 4-29 0 0,0 0 5 0 0,0-1 0 0 0,0 1 0 0 0,0-1 0 0 0,0 1 0 0 0,1-1 0 0 0,-1 1 0 0 0,1-1-1 0 0,-1 1 1 0 0,1-1 0 0 0,0 1 0 0 0,0 0 0 0 0,0-1 0 0 0,0 1 0 0 0,1 0 0 0 0,-1 0 0 0 0,1 0 0 0 0,-1 0 0 0 0,1 0 0 0 0,0 0 0 0 0,-1 0 0 0 0,4-1 0 0 0,9-4-11 0 0,0 2 1 0 0,0 0-1 0 0,1 0 1 0 0,0 1 0 0 0,0 1-1 0 0,0 0 1 0 0,0 2 0 0 0,0-1-1 0 0,0 2 1 0 0,0 0-1 0 0,19 3 1 0 0,-21-2 6 0 0,0 0 0 0 0,0 1 0 0 0,-1 1 0 0 0,1 1 0 0 0,-1-1 0 0 0,1 2 0 0 0,-1 0 0 0 0,0 0-1 0 0,-1 1 1 0 0,1 1 0 0 0,-1 0 0 0 0,0 0 0 0 0,16 16 0 0 0,-20-15-12 0 0,-1 0-1 0 0,-1 1 0 0 0,1 0 1 0 0,-1 0-1 0 0,-1 0 1 0 0,0 0-1 0 0,0 1 0 0 0,-1-1 1 0 0,0 1-1 0 0,-1 0 0 0 0,0 0 1 0 0,0 0-1 0 0,-1 1 1 0 0,0-1-1 0 0,-1 0 0 0 0,0 0 1 0 0,-2 12-1 0 0,-3 20-3 0 0,-2 1 0 0 0,-20 67 0 0 0,24-98 16 0 0,-37 125-2138 0 0,39-133 987 0 0,15-33-12143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3T14:25:37.3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38 169 4184 0 0,'0'-17'1660'0'0,"1"7"-549"0"0,-1 0-1 0 0,-1 1 1 0 0,0-1 0 0 0,-2-11 0 0 0,-1 4 290 0 0,-1 0 1 0 0,-11-27-1 0 0,14 41-966 0 0,1 0-94 0 0,-5-5-3225 0 0,8 21-2499 0 0,-1-8 5331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3T14:25:38.1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1 518 2540 0 0,'0'0'6080'0'0,"0"4"-5460"0"0,28 158 1443 0 0,-27-158-2014 0 0,0 1 58 0 0,4 12 192 0 0,-3-12 3296 0 0,12-22-2749 0 0,-14 16-811 0 0,1 0 0 0 0,0 0 0 0 0,0 0 0 0 0,-1-1 0 0 0,1 1 0 0 0,-1 0 0 0 0,1 0 0 0 0,-1 0 0 0 0,0-1 0 0 0,1 1 0 0 0,-1 0 0 0 0,0 0 0 0 0,0-1-1 0 0,0 1 1 0 0,0 0 0 0 0,0 0 0 0 0,0-1 0 0 0,0 1 0 0 0,-1-2 0 0 0,1 0 78 0 0,2-21 730 0 0,-1-47 1 0 0,-1 10-637 0 0,1 52-182 0 0,0 1 0 0 0,1-1 0 0 0,0 0 0 0 0,6-15 0 0 0,-5 18-11 0 0,-2 3-13 0 0,-1 1 0 0 0,1 0 1 0 0,0 0-1 0 0,1 0 0 0 0,-1 0 0 0 0,0 0 0 0 0,0 0 0 0 0,1 0 0 0 0,-1 0 0 0 0,1 0 0 0 0,0 1 0 0 0,0-1 0 0 0,-1 0 0 0 0,1 1 0 0 0,0 0 0 0 0,0-1 0 0 0,0 1 0 0 0,1 0 0 0 0,-1 0 0 0 0,0 0 0 0 0,0 0 0 0 0,0 1 0 0 0,1-1 0 0 0,-1 1 0 0 0,1-1 0 0 0,-1 1 0 0 0,0 0 0 0 0,5 0 0 0 0,0 0 16 0 0,0 1-1 0 0,1 0 0 0 0,-1 1 0 0 0,0 0 1 0 0,0 0-1 0 0,1 0 0 0 0,8 5 0 0 0,1 2 1 0 0,-1 1-1 0 0,1 1 0 0 0,-2 0 0 0 0,0 1 0 0 0,0 0 1 0 0,24 27-1 0 0,-3 3-50 0 0,33 51 0 0 0,-52-69-8 0 0,-2 1 1 0 0,0 1-1 0 0,-2 0 1 0 0,11 29-1 0 0,-23-51-119 0 0,0-8-1864 0 0,11-41 1546 0 0,8-58 0 0 0,-2 5 291 0 0,5-6 208 0 0,67-314 954 0 0,-79 369 127 0 0,-10 45-782 0 0,1 9-259 0 0,4 25 44 0 0,0 0-1 0 0,2 50 1 0 0,1 12 25 0 0,4-9-31 0 0,31 103 0 0 0,-36-158-120 0 0,2 0 1 0 0,1-1 0 0 0,1 0-1 0 0,1-1 1 0 0,1 0 0 0 0,1-1-1 0 0,24 29 1 0 0,-18-35-560 0 0,-17-15 56 0 0,1-4-149 0 0,14 3-115 0 0,-18-3 659 0 0,1 0 0 0 0,-1 0 1 0 0,0 0-1 0 0,0 0 0 0 0,0 0 0 0 0,0-1 0 0 0,0 1 0 0 0,0 0 1 0 0,0-1-1 0 0,0 1 0 0 0,0-1 0 0 0,0 1 0 0 0,0-1 0 0 0,0 1 1 0 0,0-1-1 0 0,-1 1 0 0 0,1-1 0 0 0,0 0 0 0 0,0 0 0 0 0,-1 1 0 0 0,1-1 1 0 0,0 0-1 0 0,-1 0 0 0 0,1 0 0 0 0,0-1 0 0 0,6-15-2101 0 0,-5 8-955 0 0,-2-17-1117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3T14:25:38.6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91 212 2376 0 0,'-6'-2'2426'0'0,"-47"-8"2773"0"0,49 9-4122 0 0,-1 0-244 0 0,2-1-529 0 0,2 2-120 0 0,0-1 0 0 0,-1 1-1 0 0,1-1 1 0 0,0 1 0 0 0,0-1 0 0 0,-1 1-1 0 0,1 0 1 0 0,-1 0 0 0 0,1-1 0 0 0,0 1-1 0 0,-1 0 1 0 0,-1 1 0 0 0,3-2-157 0 0,0 1 0 0 0,0 0 1 0 0,0 0-1 0 0,1 0 0 0 0,-1 0 0 0 0,0 0 1 0 0,0-1-1 0 0,0 1 0 0 0,0 0 0 0 0,0 0 1 0 0,1 0-1 0 0,-1 0 0 0 0,0-1 0 0 0,0 1 1 0 0,0 0-1 0 0,0 0 0 0 0,0-1 0 0 0,0 1 1 0 0,0 0-1 0 0,0 0 0 0 0,0 0 0 0 0,0-1 1 0 0,0 1-1 0 0,0 0 0 0 0,0 0 0 0 0,0-1 1 0 0,0 1-1 0 0,0 0 0 0 0,0 0 0 0 0,0-1 1 0 0,0 1-1 0 0,0 0 0 0 0,0 0 0 0 0,0 0 0 0 0,0-1 1 0 0,0 0 1 0 0,-1 1-1 0 0,1-1 1 0 0,0 1 0 0 0,0-1 0 0 0,0 1 0 0 0,0-1-1 0 0,0 0 1 0 0,0 1 0 0 0,0-1 0 0 0,0 1 0 0 0,0-1 0 0 0,0 1-1 0 0,0-1 1 0 0,1 0 0 0 0,-1 1 0 0 0,0-1 0 0 0,0 1-1 0 0,0-1 1 0 0,1 1 0 0 0,-1-1 0 0 0,0 1 0 0 0,1-1 0 0 0,-1 1-1 0 0,0-1 1 0 0,1 1 0 0 0,-1 0 0 0 0,1-1 0 0 0,-1 1-1 0 0,1-1 1 0 0,-1 1 0 0 0,1-1 0 0 0,47-21 706 0 0,1 1 0 0 0,1 3 1 0 0,55-14-1 0 0,162-26-2189 0 0,-217 48 327 0 0,-45 9 244 0 0,0 0-140 0 0,12-2-329 0 0,-13 2-683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3T14:25:39.9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85 1808 0 0,'0'-3'2301'0'0,"-3"-11"-331"0"0,2 10-496 0 0,-5-16 791 0 0,4 15-553 0 0,-6-30 1509 0 0,7 32-2269 0 0,2 4-210 0 0,6 23-425 0 0,31 145 536 0 0,37 123-228 0 0,-44-199-2948 0 0,-29-90 782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3T14:25:40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51 1672 0 0,'0'0'2657'0'0,"-1"-4"-356"0"0,-1-15-404 0 0,2 15 902 0 0,-7-16-1038 0 0,6 17 1379 0 0,0 7-2779 0 0,1 36-23 0 0,1-1 0 0 0,2 1-1 0 0,15 76 1 0 0,-9-67-246 0 0,53 241 1078 0 0,-14-76-2795 0 0,-26-73-6744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3T14:25:40.9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73 1956 0 0,'1'-5'2592'0'0,"0"-4"-2020"0"0,4-42 8221 0 0,-5 51-8702 0 0,0 0 1 0 0,-1 0 0 0 0,1-1-1 0 0,0 1 1 0 0,0 0 0 0 0,0-1-1 0 0,0 1 1 0 0,0 0-1 0 0,0 0 1 0 0,0-1 0 0 0,0 1-1 0 0,0 0 1 0 0,1 0 0 0 0,-1-1-1 0 0,0 1 1 0 0,0 0-1 0 0,0 0 1 0 0,0-1 0 0 0,0 1-1 0 0,0 0 1 0 0,0 0 0 0 0,1 0-1 0 0,-1-1 1 0 0,0 1-1 0 0,0 0 1 0 0,0 0 0 0 0,0 0-1 0 0,1-1 1 0 0,-1 1 0 0 0,0 0-1 0 0,0 0 1 0 0,1 0-1 0 0,-1 0 1 0 0,0 0 0 0 0,0 0-1 0 0,1-1 1 0 0,-1 1 0 0 0,0 0-1 0 0,1 0 1 0 0,6 24-391 0 0,14 97 1197 0 0,46 207 151 0 0,55 60-2314 0 0,-119-381-231 0 0,1 6 1455 0 0,-3-3-7148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3T14:25:41.6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28 666 2916 0 0,'-2'-3'2442'0'0,"-24"-25"4985"0"0,26 27-7326 0 0,1-1 1 0 0,-1 1 0 0 0,0 0-1 0 0,1 0 1 0 0,-1 0 0 0 0,1 0 0 0 0,-1 0-1 0 0,1 0 1 0 0,-1 0 0 0 0,1 0 0 0 0,-1 0-1 0 0,1 1 1 0 0,0-1 0 0 0,0 0-1 0 0,0 0 1 0 0,-1 0 0 0 0,1 1 0 0 0,0-1-1 0 0,0 0 1 0 0,0 1 0 0 0,1-1 0 0 0,28-12 822 0 0,30-2-206 0 0,150-23-65 0 0,-160 30-718 0 0,-45 8 44 0 0,0-1-45 0 0,34 7-106 0 0,-35-4 176 0 0,20 21 46 0 0,-21-20 218 0 0,-2-3-216 0 0,0 1 0 0 0,0 0-1 0 0,0 0 1 0 0,0-1 0 0 0,0 1 0 0 0,0 0-1 0 0,0-1 1 0 0,0 1 0 0 0,0-1-1 0 0,0 0 1 0 0,0 1 0 0 0,0-1 0 0 0,1 0-1 0 0,-1 1 1 0 0,0-1 0 0 0,0 0-1 0 0,0 0 1 0 0,3 0 0 0 0,15 1 359 0 0,-14-2-348 0 0,0 1-1 0 0,0-1 0 0 0,-1 0 0 0 0,1-1 0 0 0,0 1 1 0 0,0-1-1 0 0,-1 0 0 0 0,1 0 0 0 0,-1 0 0 0 0,0-1 1 0 0,7-5-1 0 0,-2 3-22 0 0,15-11 32 0 0,-1-1 0 0 0,-1 0-1 0 0,-1-2 1 0 0,-1-1 0 0 0,0 0-1 0 0,26-36 1 0 0,-46 55-67 0 0,1 0-1 0 0,0 0 1 0 0,0 0-1 0 0,0-1 1 0 0,0 1 0 0 0,-1 0-1 0 0,1 0 1 0 0,-1 0-1 0 0,1-1 1 0 0,-1 1-1 0 0,1 0 1 0 0,-1-1 0 0 0,1-2-1 0 0,-1 0 14 0 0,2 0 7 0 0,-2 0 56 0 0,0-13-69 0 0,0 12 53 0 0,-4 2-65 0 0,-11-8 46 0 0,12 8-85 0 0,-3 3-19 0 0,-4 0 42 0 0,1 1 0 0 0,-1 0 0 0 0,1 0 0 0 0,0 1 1 0 0,-1 0-1 0 0,1 1 0 0 0,0 0 0 0 0,0 0 0 0 0,-12 8 0 0 0,9-5 34 0 0,1 2 0 0 0,1 0 0 0 0,-1 0 1 0 0,1 0-1 0 0,1 2 0 0 0,0-1 0 0 0,0 1 0 0 0,0 0 1 0 0,2 1-1 0 0,-1 0 0 0 0,1 0 0 0 0,1 1 0 0 0,0-1 1 0 0,1 2-1 0 0,0-1 0 0 0,0 0 0 0 0,2 1 0 0 0,-5 24 1 0 0,7-27-6 0 0,0 0 1 0 0,0 1 0 0 0,1-1-1 0 0,1 0 1 0 0,-1 1-1 0 0,2-1 1 0 0,-1 0 0 0 0,2 1-1 0 0,-1-1 1 0 0,1 0 0 0 0,1-1-1 0 0,0 1 1 0 0,0-1 0 0 0,1 1-1 0 0,0-1 1 0 0,0-1-1 0 0,1 1 1 0 0,1-1 0 0 0,-1 0-1 0 0,1 0 1 0 0,0-1 0 0 0,1 0-1 0 0,0 0 1 0 0,12 8 0 0 0,-11-9 10 0 0,1 0 1 0 0,0 0 0 0 0,1-1 0 0 0,-1-1-1 0 0,1 1 1 0 0,0-2 0 0 0,0 1 0 0 0,0-2-1 0 0,0 1 1 0 0,1-2 0 0 0,-1 1 0 0 0,1-2 0 0 0,-1 1-1 0 0,23-4 1 0 0,-24 2-51 0 0,-1-1 0 0 0,0-1 1 0 0,1 0-1 0 0,-1 0 0 0 0,0-1 0 0 0,-1 0 0 0 0,1 0 0 0 0,-1-1 1 0 0,0 0-1 0 0,0-1 0 0 0,0 0 0 0 0,-1 0 0 0 0,0 0 0 0 0,0-1 1 0 0,-1 0-1 0 0,1 0 0 0 0,-2-1 0 0 0,8-12 0 0 0,-1-1-47 0 0,-2-1-1 0 0,0 0 1 0 0,-1 0-1 0 0,-2-1 0 0 0,0-1 1 0 0,-1 1-1 0 0,3-34 1 0 0,-2-9-101 0 0,-3-95 1 0 0,-5 125 173 0 0,-2 0 0 0 0,-1 0 0 0 0,-2 1 0 0 0,-1-1 0 0 0,-20-55 0 0 0,26 87-40 0 0,1 2 39 0 0,-1 1-1 0 0,1 0 1 0 0,0 0-1 0 0,-1-1 1 0 0,1 1-1 0 0,-1 0 1 0 0,0 0-1 0 0,1-1 1 0 0,-1 1-1 0 0,0 0 1 0 0,0 0-1 0 0,-1-2 1 0 0,0 1 0 0 0,0-2 89 0 0,0 7-106 0 0,0 0 21 0 0,0 1 0 0 0,1-1-1 0 0,-1 1 1 0 0,1 0-1 0 0,0 0 1 0 0,0 0-1 0 0,0 0 1 0 0,0-1-1 0 0,1 1 1 0 0,-1 0-1 0 0,1 0 1 0 0,0 0-1 0 0,1 0 1 0 0,0 6-1 0 0,11 69-33 0 0,-9-64 62 0 0,28 142-62 0 0,7-2 1 0 0,62 163-1 0 0,-91-294-1128 0 0,-8-20 390 0 0,3 1-443 0 0,3 3 878 0 0,-2-9-2639 0 0,-1-4 2130 0 0,0-1-1 0 0,0 0 1 0 0,0 0-1 0 0,-1 0 1 0 0,0 0-1 0 0,3-7 1 0 0,1-13-3464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11-12T13:53:28.529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15396 9080 1196 0,'0'0'537'0,"0"0"-80"15,-3-20-45-15,3 20-98 0,0 0-36 0,-9-17-40 0,9 17-14 16,-10-12-48-16,10 12-2 0,-11-11-42 16,11 11 23-16,-14-9-53 0,14 9 17 0,-14-8-26 15,14 8-16-15,-17-4-2 0,17 4-16 0,-17-5-7 16,17 5-9-16,-21 3-7 0,21-3-9 0,-26 7-5 15,9 2-4-15,-1 3-4 0,-4 4-3 0,2 3-2 16,-3 3-7-16,1 3 3 0,0 3 0 16,-1 3-4-16,2 0 5 0,0 0-3 0,3 2 33 15,2-1-38-15,4-1 32 0,3 1-31 0,5-6 28 16,2-1-38-16,4 0 7 0,2 0-13 0,5 2 6 16,3-2 7-16,4-2 7 0,4-2 9 15,2-2 13-15,5-3 3 0,2-3 17 16,3-3 2-16,3-3-4 0,1-3-6 0,1-2-2 0,-5-2 4 15,4-5-2-15,-1 1-9 0,-2-3 0 0,-6 0-2 16,-2 2 37-16,-3-1-52 0,-2 1 38 0,-3 1-48 16,-17 4 38-16,22-7-44 0,-22 7 44 0,18-5-47 15,-18 5 49-15,0 0-49 0,19-4 35 0,-19 4-55 16,0 0 26-16,0 0-56 0,0 0 28 0,0 0-62 16,0 0 2-16,0 0-42 0,0 0-50 0,0 0-57 15,0 0-59-15,0 0-158 0,0 0-213 16,0 0-347-16,0 0-743 0</inkml:trace>
  <inkml:trace contextRef="#ctx0" brushRef="#br0" timeOffset="1207.07">15490 9934 1176 0,'0'0'563'0,"0"0"-92"0,2-19-40 0,-2 19-93 0,0 0-12 0,0 0-59 0,-1-19 17 16,1 19-35-16,0 0-49 0,-8-13-22 0,8 13-16 0,0 0-40 15,-19-7-17-15,19 7-16 0,0 0-14 16,-31 3-3-16,18 2-11 0,-6 4-8 0,-1 1-10 16,-2 6-3-16,-1 2-6 0,0 2-8 0,-1 5 43 15,2 0-57-15,0 4 42 0,1 0-55 0,1 3 39 16,2 1-40-16,3 0 40 0,1 0-48 0,3 1 10 16,3-2-9-16,2 0 1 0,4-5-1 0,2-2 4 15,2-1 2-15,6-1 2 0,2-1-2 16,3-5 1-16,7 2-6 0,5-2 12 0,1-5-12 15,5-5 5-15,4-3 14 0,-4-3 1 0,6-3-3 16,1-3 1-16,-1-2-2 0,0-3-1 0,-3-1-32 16,-3-2-23-16,-1 0-4 0,-3 1-81 0,-8 1-69 15,0 2-69-15,-4 0-38 0,-3 1-138 16,-12 8-214-16,11-8-327 0,-11 8-695 0</inkml:trace>
  <inkml:trace contextRef="#ctx0" brushRef="#br0" timeOffset="2119.05">15800 10088 971 0,'3'-22'725'0,"-3"22"-81"16,0 0-148-16,0-23-47 0,0 23-56 15,0 0-58-15,0 0-53 0,-1-19-46 0,1 19-50 16,0 0-38-16,0 0-27 0,0 0-26 0,0 0-21 15,0 0-12-15,0 0-11 0,0 0-10 16,0 19-10-16,1-3-6 0,0 3 42 0,1 8-67 16,0-1 53-16,2 0-46 0,1 8 36 0,-1 1-56 15,1 1 5-15,0 1 1 0,0-4 1 0,-1 1-1 16,2-7-2-16,-2-2-19 0,1-2-54 0,-1-2-30 16,-1-7-95-16,-3-14-57 0,5 24-74 0,-5-24-56 15,0 0-161-15,3 15-456 0,-3-15-737 16</inkml:trace>
  <inkml:trace contextRef="#ctx0" brushRef="#br0" timeOffset="2304.73">15723 10378 950 0,'-20'-14'659'0,"20"14"-98"0,-19-9-55 16,19 9-107-16,-13-8-67 0,13 8-75 0,0 0-48 16,-16-9-35-16,16 9-32 0,0 0-9 0,0 0-15 15,0 0-11-15,0 0 8 0,10-16-47 0,1 7 12 16,5 3-39-16,2 0 16 0,5-2-46 0,4-3 35 15,3-2-54-15,-1-1-46 0,2-1-61 16,1-4-53-16,-1-1-68 0,0 0-24 0,-1 1-75 16,-1-1-14-16,-5 0-112 0,-1 2-414 0,-6 4-483 0</inkml:trace>
  <inkml:trace contextRef="#ctx0" brushRef="#br0" timeOffset="2488.42">16161 9989 1525 0,'0'0'463'16,"0"0"-1"-16,-18 4-55 0,18-4-25 0,0 0-43 15,-15 2-23-15,15-2 8 0,0 0-99 16,0 0 14-16,-18 6-101 0,18-6 37 0,0 0-75 15,-10 11 29-15,10-11-63 0,-9 14 37 0,9-14-56 16,-6 24 34-16,4-8-47 0,1 2 41 0,1 1-53 16,2 8 47-16,0 0-12 0,1 6-48 0,3 1 36 15,0-3-55-15,0-1 47 0,1 1-48 16,0-2 44-16,3 0-60 0,-1-2-4 0,-1-4-100 0,0-2-34 16,-1-2-90-16,0-5-82 0,-1-2-116 15,-6-12-161-15,9 14-511 0,-9-14-872 0</inkml:trace>
  <inkml:trace contextRef="#ctx0" brushRef="#br0" timeOffset="2729.27">15993 10315 1289 0,'0'0'595'0,"-18"1"-66"0,18-1-86 15,0 0-79-15,-20 2-67 0,20-2-66 0,0 0-34 16,0 0-4-16,0 0 12 0,0 0-48 0,0 0 19 15,0 0-76-15,0 0 38 0,26-10-57 0,-7 5 27 16,1-2-61-16,3 0 38 0,0-1-60 16,-1-1 42-16,6-1-60 0,-1-1 46 0,0 1-57 0,-3 1 48 15,-1-1-61-15,-1 0 47 0,1 1-91 16,-2-1 2-16,0 1-27 0,-1 1-55 0,-2 1-136 16,-6 0-119-16,-12 7-351 0,13-7-311 0,-13 7-811 15</inkml:trace>
  <inkml:trace contextRef="#ctx0" brushRef="#br0" timeOffset="9656.25">10631 3136 525 0,'0'0'464'0,"0"0"-105"0,0 0-86 0,0 0-55 0,0 0-37 16,0 0-26-16,0 0-20 0,0 0-19 0,0 0-14 16,0 0-15-16,-14 6-10 0,14-6-58 0,0 0 43 15,0 0-15-15,0 0-3 0,0 0-4 0,0 0-7 16,-13 6-2-16,13-6 3 0,0 0-8 0,0 0-7 15,0 0 3-15,-11 9-1 0,11-9-3 0,0 0-4 16,0 0-1-16,-11 12 0 0,11-12 3 0,0 0 4 16,-10 8-5-16,10-8 4 0,0 0 4 15,-9 10-14-15,9-10 15 0,0 0 13 0,0 0 2 16,-10 11-2-16,10-11 0 0,0 0-2 0,0 0-3 16,0 0-2-16,-12 11-6 0,12-11 3 0,0 0 8 15,0 0 4-15,0 0 0 0,-9 8 1 0,9-8-3 16,0 0-4-16,0 0 2 0,0 0 2 0,-10 9 5 15,10-9 0-15,0 0-1 0,0 0 0 0,0 0-3 16,0 0-1-16,-13 8-7 0,13-8-1 0,0 0 2 16,0 0-6-16,0 0-2 0,0 0 2 15,0 0-2-15,0 0-1 0,0 0-4 0,-10 7-2 16,10-7-2-16,0 0-1 0,0 0-1 0,0 0-2 16,0 0 0-16,0 0 8 0,0 0-8 0,0 0 0 15,0 0 0-15,0 0-4 0,0 0 3 0,0 0 2 16,0 0 0-16,0 0-1 0,0 0-1 15,0 0 0-15,0 0 0 0,0 0 2 0,0 0-1 16,0 0 0-16,0 0 2 0,0 0 3 0,0 0-2 16,0 0-5-16,0 0-3 0,0 0 3 0,0 0 2 15,0 0 1-15,0 0 0 0,0 0 0 0,0 0-3 16,0 0 2-16,0 0-4 0,0 0 3 0,0 0-3 16,0 0-1-16,0 0 0 0,0 0 4 0,0 0-2 15,0 0-5-15,0 0-4 0,0 0 1 0,0 0 3 16,0 0-1-16,0 0 2 0,0 0-3 15,0 0 0-15,0 0 1 0,0 0 0 0,0 0-2 16,0 0 3-16,0 0-1 0,0 0 1 0,0 0 4 16,0 0 1-16,0 0-7 0,0 0-1 15,0 0 0-15,0 0 5 0,0 0 2 0,0 0-8 16,0 0 5-16,0 0 0 0,0 0 0 0,0 0-1 16,0 0-1-16,0 0-1 0,0 0 0 15,0 0 0-15,0 0 4 0,0 0 1 0,0 0-7 0,0 0-3 16,0 0 3-16,8-14 1 0,-8 14 14 0,12-8-15 15,-12 8 17-15,18-15-21 0,-6 7 20 0,3 0-18 16,3-4 18-16,0 2-16 0,6-6 21 16,3-2-2-16,2-1-6 0,3-2 1 0,7-4 1 0,5-3-6 15,-1-1 4-15,3-2-5 0,4-3 3 16,4-3 7-16,3-4 0 0,3-2-5 0,2-2-2 16,13-11 0-16,2 0-1 0,-2 1-1 0,-14 9 0 15,16-12-1-15,0 2 2 0,3-1 0 0,0-2 4 16,6-4 2-16,2-3 24 0,-1-2-33 0,1 2 26 15,1 0-36-15,-1 3 30 0,-2 1-33 0,-1 1 29 16,-2 6-31-16,-2 1 26 0,-18 13-29 0,2 0 31 16,-4 5-32-16,-1-1 3 0,-6 3 30 0,-2 3-32 15,-5 3 27-15,-4 2-30 0,-11 7 31 0,1 1-30 16,-4 1 29-16,-3 2-32 0,-3 1 34 0,-2 3-32 16,-4-1 32-16,-1 1-5 0,-3 4-1 0,-1 0-1 15,-12 7 0-15,18-11-1 0,-18 11 3 16,14-8 1-16,-14 8-1 0,0 0 2 0,13-9-3 15,-13 9-1-15,0 0-1 0,0 0-3 0,10-9 0 16,-10 9-3-16,0 0 1 0,0 0 0 0,0 0-2 16,0 0-2-16,0 0 0 0,0 0 2 0,0 0-5 15,0 0 1-15,0 0 0 0,0 0-3 0,0 0 2 16,-2-17 0-16,2 17 0 0,0 0-2 0,0 0 1 16,0 0-1-16,0 0-1 0,0 0 2 0,0 0-2 15,0 0-7-15,0 0-11 0,0 0-49 16,0 0-39-16,0 0-40 0,0 0-49 0,0 0-74 15,0 0-54-15,-19-1 7 0,19 1-43 0,0 0-115 16,-19-1-366-16,19 1-437 0</inkml:trace>
  <inkml:trace contextRef="#ctx0" brushRef="#br0" timeOffset="10168.82">13185 1186 201 0,'0'0'512'0,"-11"-9"-114"16,11 9-109-16,0 0-34 0,-14-8-65 0,14 8 0 15,0 0-58-15,-11-6 16 0,11 6-33 0,0 0-2 16,0 0-8-16,-19-8-7 0,19 8 13 0,0 0 0 16,0 0 11-16,-17-3-10 0,17 3 10 0,0 0-16 15,0 0 21-15,-18-1-16 0,18 1 5 0,0 0 9 16,0 0-23-16,0 0-23 0,-23 0 14 0,23 0-37 16,0 0 15-16,0 0-35 0,0 0 15 0,0 0-26 15,-17 0 19-15,17 0-29 0,0 0 20 16,0 0-29-16,0 0 19 0,0 0-29 0,0 0 24 15,0 0-27-15,0 0 27 0,0 0-23 0,0 0 31 16,0 0-23-16,0 0 33 0,17 7-24 0,-17-7 34 16,18 4-29-16,-18-4 30 0,23 5-31 15,-23-5 32-15,27 4-31 0,-12 0-3 0,2-2 6 0,0 2 0 16,1-1 18-16,0 0-20 0,0-1-3 0,1 3 4 16,-2-4-4-16,3 2-1 0,-4 0 0 15,0 0-2-15,-16-3-2 0,27 4-1 0,-27-4 2 16,22 5-1-16,-22-5 1 0,18 4 2 0,-18-4 2 15,0 0 1-15,21 4 2 0,-21-4 3 0,0 0 4 16,13 6 4-16,-13-6 2 0,0 0 4 0,0 0 0 16,14 5 5-16,-14-5-3 0,0 0-9 0,0 0-1 15,0 0-2-15,2 19-3 0,-2-19-25 0,-8 16 24 16,8-16-25-16,-10 21 24 0,3-7-24 0,-2-2 26 16,-2 4-28-16,2 0 2 0,-2 2 22 15,-1 0-28-15,1 1 26 0,-3-1-27 0,3 1 25 16,-2 5-29-16,-3-1 24 0,3 0-6 0,1-4-8 15,1 0-49-15,3 1-75 0,-2-2-81 0,3-1-76 16,1-4-118-16,-1 0-49 0,7-13-250 0,-9 19-298 16,9-19-718-16</inkml:trace>
  <inkml:trace contextRef="#ctx0" brushRef="#br0" timeOffset="10688.38">13802 908 226 0,'-6'-13'802'0,"6"13"-237"0,0 0-127 0,-3-13-93 16,3 13-67-16,0 0-80 0,0 0-24 0,0 0-29 15,-6-12-10-15,6 12-29 0,0 0-6 0,0 0-28 16,0 0 4-16,0 0-17 0,0 0 2 0,0 0-5 16,-2 18-5-16,2-18-8 0,4 27-4 0,-4-7-7 15,3 3-17-15,-2 3 15 0,0 2-22 16,-1-1 12-16,0 1-16 0,2 1 13 0,-2 0-16 15,0-1 0-15,0 0-1 0,0-2 0 0,2-1-2 16,-2-2-8-16,2-5-29 0,0-2-78 0,-2-16-22 16,3 25-82-16,-3-25 13 0,2 18-51 0,-2-18-179 15,0 0-354-15,0 0-334 0</inkml:trace>
  <inkml:trace contextRef="#ctx0" brushRef="#br0" timeOffset="10924.37">13647 988 566 0,'0'0'688'0,"-10"-17"-169"0,10 17-104 0,-7-12-92 15,7 12-74-15,0 0-52 0,-7-15-14 0,7 15-33 16,0 0-4-16,11-16-36 0,-11 16-6 16,16-9-31-16,-16 9 1 0,27-8-29 0,-7 4 7 0,-3 0-22 15,6 1 6-15,4 1-6 16,-2 0-5-16,2 1-17 0,-3 0 11 0,1 1-17 0,0 0 13 15,0 1-20-15,-2 0-14 0,1 3-42 0,-6-1-53 16,0 2-62-16,0 2-64 0,-8 4-14 0,-10-11-211 16,8 20-343-16,-8-20-363 0</inkml:trace>
  <inkml:trace contextRef="#ctx0" brushRef="#br0" timeOffset="11120.36">13695 1337 226 0,'0'0'670'15,"0"0"-254"-15,-10 9-11 0,10-9-87 0,0 0-21 16,0 0-49-16,0 0-38 0,0 0-45 0,10 12-27 16,-10-12-21-16,0 0-20 0,22 1-14 0,-22-1-14 15,22-1-12-15,-22 1-12 0,30-3-9 0,-12 0-7 16,-1-1 5-16,4 1-16 0,0-3-5 0,0 1-20 16,0-1-52-16,1-1-55 0,-2 0-47 0,-1-1-15 15,-2-2-37-15,-3-2-193 0,-1 1-355 16,-1 1-287-16</inkml:trace>
  <inkml:trace contextRef="#ctx0" brushRef="#br0" timeOffset="11529.93">13758 795 399 0,'-17'-12'533'15,"0"0"-140"-15,-1 4-87 0,-1-3-63 0,0 4-39 16,1 0-20-16,2 5-10 0,-4 0-20 0,20 2-18 15,-36 4-14-15,15 3-9 0,0 4-24 16,-2 7-9-16,0 6-18 0,-2 5-4 0,0 13-15 0,4 2-3 16,0 2-11-16,6 3 0 0,5-6-12 15,4 0 0-15,4 1-4 0,6-1 15 0,2-1-19 16,6-1 16-16,6 7-23 0,4-3 15 0,3-1-17 16,5-3 2-16,1-4 2 0,3-2 8 0,-1-5 14 15,-1-7 14-15,1-4 9 0,1-4 18 0,2-6 6 16,-1-2 16-16,4-5 17 0,-9-2 6 0,8-7 2 15,-3-3 0-15,1-6-20 0,-2-3 11 0,9-10-33 16,-5-6-3-16,-2-5 25 0,-3-4-35 0,-1-8 20 16,-3-2-12-16,-2-7-11 0,-2 1-9 0,-5-4-10 15,-5 1-1-15,-5 1 1 0,-9 13-4 0,-1 0 0 16,-6 2-1-16,-5-4-39 0,-9 4 35 0,-6 6-40 16,-7 5 27-16,-7 6-11 0,-10 8-15 0,-5 10-25 15,-9 4 28-15,9 8-34 0,-12 8 23 0,0 4-38 16,5 6-5-16,10 2-55 0,3 0-69 15,17 2-80-15,5 1-100 0,8 2-62 0,7-1-642 16,5 1-821-16</inkml:trace>
  <inkml:trace contextRef="#ctx0" brushRef="#br0" timeOffset="12169.27">14512 763 23 0,'0'0'605'15,"0"0"-166"-15,0 0-143 0,0-18-39 16,0 18-78-16,0 0-3 0,0 0-39 0,0 0 0 15,0 0-34-15,0 0 6 0,0 0-29 0,0 0-11 16,0 0-8-16,0 0-8 0,0 0-2 0,0 0-8 16,0 0 0-16,0 0-1 0,0 0-1 0,0 19-6 15,0 0-5-15,2 6-6 0,-2 1-4 0,2 9-2 16,0 2-5-16,0 1 1 0,0 4-4 16,0-1 1-16,0 1-4 0,1-1 1 0,-1 1-2 15,2 0-2-15,-2-4 30 0,2 0-43 0,0-1 25 0,-1 0-58 16,2-4-30-16,-2-5-12 0,0-1 1 0,0-1 9 15,-1 0 11-15,0-2-3 0,0-5-16 16,-2-19-101-16,-2 28-207 0,2-28-200 16,-2 21-120-16</inkml:trace>
  <inkml:trace contextRef="#ctx0" brushRef="#br0" timeOffset="12486.06">14497 866 474 0,'0'-24'420'0,"-2"1"-45"15,2 2-72-15,-1 2-60 0,0 1-8 0,1 18-17 0,0-30-20 16,0 30-33-16,1-29-31 16,-1 29-18-16,5-28-18 0,2 10-8 0,1 0-7 15,4 1-7-15,1 1-11 0,4 0 0 0,-3 3-19 16,3 1 4-16,-2 2-20 0,1 1 7 0,-3 3-11 15,-13 6 6-15,23-6-8 0,-23 6 11 0,22 0-7 16,-22 0 3-16,21 13 0 0,-10-3 1 0,-2 5 7 16,0 3-16-16,-3 1 10 0,0 1-18 0,-4 3 13 15,-2-1-13-15,-2 3 8 0,-6 1-3 0,-1 5-5 16,-2 0-1-16,-5 0-6 0,1 0-17 0,-3-2-95 16,-1 0-122-16,2 1-23 0,-1-8-145 15,4 0-489-15,2-4-499 0</inkml:trace>
  <inkml:trace contextRef="#ctx0" brushRef="#br0" timeOffset="12979.2">14817 1271 171 0,'2'-23'629'0,"-2"23"-149"0,0-17-94 0,0 17-62 0,0 0-23 0,-5-20-40 0,5 20-63 0,0 0-35 0,-7-13-21 16,7 13-31-16,0 0-14 0,0 0-27 0,0 0-10 16,-18 1-15-16,18-1-5 0,-14 21 9 0,5-5-33 15,2 1-3-15,1 1-2 0,2 2 1 0,1-2-3 16,1 0-3-16,2 0 0 0,2 0-1 0,3-3-1 16,-2 1-1-16,2-2 3 15,1-2-1-15,-6-12 5 0,12 18 15 0,-12-18 36 0,11 13 27 16,-11-13 25-16,0 0 9 0,21 4-3 0,-21-4-14 15,18-11 8-15,-7 2-32 0,-2-3 10 0,-1-1-38 16,0-5 7-16,-5 1-11 0,-2-2 11 0,-2 0-41 16,-4-4-29-16,-3 1-16 0,-5-1-55 0,-5-2-23 15,-1 2-41-15,-5 4-28 0,0 0-16 0,1 3 1 16,6 4 5-16,2 1-33 0,4 4 19 0,11 7-69 16,-13-11-113-16,13 11-406 0,0 0-319 0</inkml:trace>
  <inkml:trace contextRef="#ctx0" brushRef="#br0" timeOffset="13420.19">14956 1137 169 0,'0'0'558'0,"14"7"-221"0,-14-7-20 0,11 9-109 16,-11-9-7-16,10 17-65 0,-10-17 5 0,8 25-30 16,-5-9-19-16,-1 1-17 0,3 5-17 15,-2 1 39-15,1 2-68 0,1-2 42 0,-1 2-59 16,0 2 39-16,1 4-55 0,0-5 3 0,1 1 0 15,-1-1 1-15,-2 0-1 0,0 1 0 0,2 0 3 16,-2-2 7-16,0 0-1 0,-1-3 0 0,1-5 1 16,-1 0-6-16,-2-17 1 0,3 23 16 0,-3-23 4 15,0 18-6-15,0-18-7 0,-6 14-26 0,6-14-34 16,-10 8-14-16,10-8-14 0,0 0-46 0,-23 0 64 16,23 0-25-16,-20-11 63 0,10 1-32 0,0-6 51 15,1-2-41-15,1-7 50 0,3 0 4 0,0-7 0 16,2-2 28-16,3-2 5 0,1-1 4 0,2-2 2 15,2 1 2-15,2-2-28 0,0 2 26 0,2-1-29 16,0 0 23-16,3 1-12 0,-2 3 22 16,1 2 4-16,1 3 17 0,0 2 9 0,-2 7 3 0,-1 2-6 15,0 2-13-15,-2 3-3 0,0 2-17 16,-7 12-2-16,13-16-12 0,-13 16-1 0,17-12-10 16,-17 12 9-16,0 0-18 0,20-1 13 0,-20 1-14 15,17 12 14-15,-8-1-14 0,0 4 11 0,-2 4-11 16,0 0 5-16,-3 3-9 0,-2 2 0 0,-2-1-5 15,-3 2 8-15,1 0-23 0,-9 3-41 0,-2 0-36 16,1-2-80-16,-4-2 0 0,-2-2-155 0,-1-1-498 16,4-6-388-16</inkml:trace>
  <inkml:trace contextRef="#ctx0" brushRef="#br0" timeOffset="13984.23">15237 1094 641 0,'0'0'454'0,"0"0"-133"16,0 0-68-16,0 0-80 0,0 0-10 0,9 14-32 16,-9-14-25-16,-1 23-11 0,1-23-17 0,-2 29-10 15,2-29-17-15,0 34-12 0,0-34 40 0,3 30-72 16,-1-15 55-16,3-1-59 0,0-1 67 16,2-2-48-16,-7-11 49 0,15 15-43 0,-15-15 38 0,18 8-35 15,-18-8 4-15,18-1 3 0,-18 1 2 16,25-10 1-16,-12 1-6 0,-1-2 3 0,0-3 13 15,-1-1 4-15,-2-2 6 0,-2 0-3 0,-1 2 13 16,-1 0-1-16,-1 1 21 0,-4 14-20 0,5-24 14 16,-5 24-25-16,4-17 8 0,-4 17-32 0,0 0 10 15,2-17-27-15,-2 17 5 0,0 0-26 0,0 0 18 16,0 0-22-16,0 0 20 0,0 0-21 0,-8 17 19 16,8-17-22-16,-5 30 11 0,3-14-18 0,2-16-1 15,3 34 2-15,-2-16 3 0,4 1 3 0,0-4 1 16,1 1-9-16,1-3-11 0,1-1-6 15,-8-12 2-15,13 13 6 0,-13-13 5 0,16 5 4 16,-16-5 4-16,20-5 2 0,-5-6 1 0,0-2 21 16,3-6-22-16,-2-3 6 0,0-4-30 15,-4-2 10-15,-1-3-3 0,-3 0 1 0,-3-1 6 16,-1-3 6-16,-2 1 3 0,-2 4 3 0,0-2-5 16,-1-3 16-16,-1 6 5 0,0 1 35 0,0 2 8 15,-1 4 29-15,1 3-15 0,-1 4 10 0,3 15-28 16,-3-24 5-16,3 24-25 0,-4-17 7 0,4 17-25 15,0 0 9-15,0 0-16 0,0 0 15 0,0 0-19 16,-12 26 16-16,11-2 0 0,0 5-4 0,2 7-1 16,0 5 7-16,2 1-23 0,0 4 22 0,-1 1 15 15,-1 3-42-15,4 1 2 0,-2-2 8 0,4-2-1 16,1-6-4-16,1-5-75 0,2-5-79 0,2-6-71 16,0-8 25-16,-4-7-96 0,-9-10-616 0,19 6-573 15</inkml:trace>
  <inkml:trace contextRef="#ctx0" brushRef="#br0" timeOffset="14687.24">15806 1071 532 0,'0'-29'760'0,"0"29"-177"16,-2-26-102-16,2 26-77 0,-4-22-55 0,4 22-54 0,-5-23 10 16,5 23-78-16,-9-16 14 0,9 16-73 0,-12-11 20 15,12 11-71-15,-13-6-5 0,13 6-52 16,0 0 20-16,-22 1-49 0,12 6 28 0,-2 5-46 15,0 1 30-15,-1 4-37 0,3 3 27 0,1 0-33 16,1 0-7-16,0 2 4 0,4-1-2 0,1 1 0 16,1-4-3-16,2-1-9 0,0-17-8 0,4 29-6 15,-1-14-2-15,-3-15-3 0,11 21-1 0,-11-21 5 16,15 14 9-16,-15-14 6 0,20 5 3 0,-20-5 3 16,22-2 5-16,-22 2 3 0,23-10 2 0,-10 3 29 15,-3-2-32-15,0 0 30 0,1 0-34 0,-11 9 32 16,12-16-31-16,-12 16 33 0,10-9-31 0,-10 9 30 15,0 0-35-15,10-9 27 0,-10 9-36 0,0 0 27 16,0 0-34-16,0 0 31 0,0 0-29 0,10 7 33 16,-10-7-21-16,0 0 26 0,4 23-29 0,-4-23 0 15,4 17 1-15,-4-17 26 0,6 15-38 16,-6-15-7-16,7 13-14 0,-7-13-3 0,0 0 3 16,13 11 9-16,-13-11 6 0,0 0 6 0,19-2 3 15,-19 2 27-15,12-9-25 0,-12 9 26 0,18-16-25 16,-18 16 28-16,9-17-25 0,-9 17 24 0,6-17-26 15,-6 17 24-15,6-11-38 0,-6 11 4 0,0 0-36 16,0 0 12-16,8-12-9 0,-8 12 22 0,0 0-8 16,0 0 12-16,0 0-12 0,7 16 13 0,-7-16-3 15,2 16 16-15,-2-16-4 0,3 16 4 0,-3-16 6 16,0 0 3-16,4 19 5 0,-4-19 3 0,0 0 17 16,4 15 38-16,-4-15 39 0,0 0 30 0,0 0-8 15,0 0-11-15,0 0-10 0,0 0-9 16,0 0 4-16,0 0-15 0,-4-15-9 0,4 15-11 0,-5-19-11 15,5 19 25-15,-4-28-23 0,2 11-2 16,1-1-40-16,2-2 29 0,1-4-38 0,1 0 30 16,3 1-26-16,1 2 26 0,2-1-34 0,0 5 28 15,0-1-38-15,0 6 10 0,0 0-35 16,1 4 16-16,-10 8-24 0,17-9 31 0,-17 9-24 0,17-1 35 16,-17 1-22-16,20 11 32 0,-10-1-25 15,0 5 34-15,-1 1-29 0,-1 2 33 0,-1 3-28 16,0 0 31-16,-2 1-27 0,-1 1 26 15,0-3-26-15,0 2 5 0,0 0 2 0,-1-2 5 16,1-3-20-16,-4-17-54 0,5 27-64 0,-5-27-66 16,4 15-55-16,-4-15-14 0,0 0-19 0,0 0-129 15,0 0-420-15,0 0-434 0</inkml:trace>
  <inkml:trace contextRef="#ctx0" brushRef="#br0" timeOffset="14950">16236 674 775 0,'5'-28'822'0,"-5"28"-179"0,4-18-143 0,-4 18-132 0,0 0-72 16,4-16-48-16,-4 16-22 0,0 0-26 0,0 0-29 16,3-16-52-16,-3 16-4 0,0 0-27 0,0 0-17 15,0 0-13-15,0 0-3 0,0 0-4 0,15 15-6 16,-9-5-3-16,1 5 12 0,1 5-25 0,0 2 29 16,1 7-42-16,1 2 32 0,-2 1-38 15,0 2 31-15,0 3-39 16,-2-1 29-16,0 4-33 0,0 0 12 0,0 4 15 15,1-1 7-15,-2-4-2 0,1-1-5 0,1-2-31 0,-1-4 29 0,-1-7-32 16,2-1 32-16,-1-5-66 0,0-3-61 0,-2-3-65 16,-4-13-34-16,10 15-37 0,-10-15-84 0,0 0-19 15,0 0-20-15,11-7-228 0,-11 7-277 0,-2-27-471 16</inkml:trace>
  <inkml:trace contextRef="#ctx0" brushRef="#br0" timeOffset="15446.5">16251 794 1462 0,'-12'-16'682'0,"12"16"-122"0,-8-11-179 0,8 11-53 0,0 0-95 16,-9-10-25-16,9 10-69 0,0 0-2 0,0 0-53 15,0 0 9-15,0 0-45 0,0 0 16 0,21 10-37 16,-21-10 20-16,26 9-35 0,-10-4 24 0,1 1-33 16,3-1 25-16,0-1-30 0,0 2 30 0,1 0-36 15,-2 0 26-15,1-1-28 0,-1 3 31 16,-1-1-27-16,1 3 25 0,-1-1-27 0,-3 1 24 15,0 2-31-15,-1-1 26 0,-2 1-25 0,-1-2 25 16,-2 1-25-16,-1-1 25 0,-8-10-23 0,14 16 28 16,-14-16-30-16,11 13 30 0,-11-13-30 0,9 11 32 15,-9-11-32-15,0 0 30 0,12 8-23 0,-12-8 35 16,0 0-17-16,0 0 39 0,17-6-33 0,-17 6 31 16,15-19-38-16,-8 6 27 0,0-5-35 0,1-2 26 15,-2-1-32-15,-1-3 30 0,0-1-39 0,0 1 34 16,0 0-34-16,1 2 2 0,-3 2 4 0,1 3 2 15,-4 17 6-15,5-23 3 0,-5 23-7 16,4-18-2-16,-4 18-5 0,0 0-5 0,3-14 2 0,-3 14 0 16,0 0 2-16,0 0 32 0,0 0-34 0,6 20 32 15,-3-2-31-15,-2 5 30 0,0 3-33 16,1 4 32-16,1 7-32 0,1 2 29 0,-1 2-31 16,3 1 29-16,-1 1-7 0,3 1 8 0,-1-3 3 15,1 0-9-15,-1-3 31 0,2-2-3 0,-3-4 52 16,0-7-24-16,-2-1 27 0,0-4 46 0,-2-4-2 15,-2-16 20-15,-2 28-48 0,-4-13 1 0,-4 0-40 16,-5-1 4-16,-3-2-37 0,-4-1-47 0,-1-4-167 16,-4-2-92-16,0-5-99 0,1-2-27 0,3-4-62 15,-2-9-187-15,9 3-403 0,5-3-800 0</inkml:trace>
  <inkml:trace contextRef="#ctx0" brushRef="#br0" timeOffset="17510.3">14529 1877 240 0,'-19'1'520'0,"19"-1"-133"0,0 0-99 0,0 0-41 0,0 0-49 0,-18-1-28 0,18 1-17 16,0 0-30-16,0 0 18 0,0 0-19 0,0 0-15 15,0 0-6-15,0 0-10 0,0 0 0 0,-20 1-5 16,20-1-1-16,0 0-15 0,0 0 4 0,0 0-16 16,0 0 5-16,0 0-12 0,0 0 4 0,0 0-15 15,0 0 4-15,0 0-12 0,0 0 20 0,0 0-17 16,0 0 2-16,0 0-7 0,0 0 12 0,-16 5-13 16,16-5 23-16,0 0-18 0,0 0 25 0,0 0 3 15,0 0 40-15,0 0-17 0,0 0 32 16,0 0-27-16,22 2 29 0,-22-2-39 0,0 0-1 15,32-2-11-15,-16 1 2 0,8-1 0 16,-1-1-11-16,3-1-8 0,0 1 1 0,1-2-8 16,2 1-10-16,-2 0-9 0,-1-1-1 0,-1-1 20 15,-2 4-33-15,0-3 22 0,-6 4-28 0,-1-3 22 16,-16 4-28-16,28-4 0 0,-28 4 0 0,18-3 1 16,-18 3 0-16,0 0-18 0,22-3-27 0,-22 3-41 15,0 0-68-15,0 0-111 0,16-3-115 16,-16 3-34-16,0 0-118 0,0 0-467 0,0 0-717 15</inkml:trace>
  <inkml:trace contextRef="#ctx0" brushRef="#br0" timeOffset="25600.84">21225 18483 541 0,'0'0'366'0,"0"0"-96"15,0 0-45-15,0 0-45 0,0 0-51 0,-19 0-7 16,19 0-37-16,0 0 2 0,0 0-21 0,0 0 35 0,-13-9-49 16,13 9 46-16,0 0-33 0,0 0 31 0,0 0-51 15,-8-11 55-15,8 11-68 0,0 0 55 16,0 0-53-16,0 0 30 0,0 0-43 0,0 0 40 15,0 0-50-15,0 0 39 0,-9-9-50 0,9 9 39 16,0 0-43-16,0 0 34 0,0 0-40 16,0 0 34-16,0 0-36 0,0 0 41 0,0 0-40 15,0 0 55-15,0 0-30 0,0 0 37 0,0 0-23 16,0 0 14-16,13-7-4 0,-13 7 20 0,0 0-21 16,0 0 20-16,23-3-21 0,-23 3 14 15,17-2-8-15,-17 2-1 0,22 0-2 0,-22 0-6 16,26-2-5-16,-26 2 1 0,30-3-1 0,-30 3-6 15,33-1-2-15,-14 1-1 0,-2-1 4 0,2 1-10 16,0 0 0-16,1 0 3 0,0 1-3 0,0-1 1 16,0 0-3-16,1 1 0 0,-2-1-1 15,2 2 1-15,-1-1-3 0,-1 1-1 0,0-2 0 16,0 2-1-16,1-1 0 0,-1 0 0 0,-1 1 1 16,0-2 3-16,-1 2 0 0,2 0 3 15,-19-2-2-15,31 2 4 0,-31-2 4 0,33 2-5 0,-33-2-4 16,30 2 7-16,-30-2 0 0,30 3-3 15,-30-3 2-15,30 1-5 0,-30-1 0 0,30 1 1 16,-30-1-3-16,30 2-3 0,-30-2 4 0,28 2-1 16,-28-2 1-16,28 0-2 0,-28 0 5 0,27 2 5 15,-27-2 34-15,28 1-51 0,-28-1 2 16,26 1 6-16,-26-1-5 0,25 1 5 0,-25-1-6 16,25 0 4-16,-25 0-5 0,28 0 3 0,-28 0-3 15,27 0 3-15,-27 0-5 0,27 0 3 0,-27 0-3 16,27-2 3-16,-27 2 7 0,26 0-10 0,-26 0-5 15,26 0 5-15,-26 0 0 0,24 0 1 0,-24 0 1 16,23 1-3-16,-23-1 3 0,21 1 5 0,-21-1-7 16,21 1-1-16,-21-1 4 0,21 1-4 0,-21-1 0 15,17 2 2-15,-17-2-1 0,0 0 7 0,25 1-7 16,-25-1 20-16,0 0-24 16,24 0 0-16,-24 0 2 0,18-1-2 0,-18 1 2 15,19-3-2-15,-19 3 12 0,25-3-15 0,-25 3 7 16,21-3-3-16,-21 3 4 0,21-1-5 0,-21 1 6 15,24-2-6-15,-24 2 13 0,22 0-13 0,-22 0 4 16,22 2 4-16,-22-2-4 0,21 1-5 0,-21-1 6 16,20 0-3-16,-20 0 1 0,21 0-1 0,-21 0 0 15,19-1-5-15,-19 1 6 0,19-2-5 0,-19 2 5 16,20-4-2-16,-20 4 2 0,22-6-5 0,-22 6 3 16,20-6-3-16,-20 6 4 0,19-9 1 15,-19 9-3-15,18-8-6 0,-18 8-3 0,18-7-5 16,-18 7-1-16,17-7 2 0,-17 7 0 15,17-9 1-15,-17 9 4 0,16-6-1 16,-16 6 4-16,19-8 1 0,-19 8 2 0,18-7-5 0,-18 7 3 16,20-7 3-16,-20 7 4 0,21-7-1 0,-21 7 1 15,19-7-2 1,-19 7 1-16,20-6-3 0,-20 6-3 0,22-8 3 0,-22 8 0 0,21-10 4 0,-21 10-2 16,22-9-3-16,-22 9-8 0,21-9-5 15,-21 9 1-15,18-10-4 0,-18 10 12 0,17-8 0 16,-17 8 1-16,14-11 3 0,-14 11 0 15,13-9 3-15,-13 9 1 0,11-9-6 0,-11 9 6 16,12-10 1-16,-12 10 2 0,9-9-2 0,-9 9-1 16,9-12 1-16,-9 12-1 0,9-13-9 0,-9 13 7 15,12-16-5-15,-12 16 11 0,9-18-7 0,-9 18 7 16,12-19-13-16,-12 19 10 0,9-22-12 0,-9 22 12 16,10-21-11-16,-10 21 14 0,9-20-11 0,-9 20 9 15,9-20-7-15,-9 20 3 0,5-17 1 0,-5 17 2 16,4-16 0-16,-4 16 1 0,0 0 6 15,4-19 6-15,-4 19 4 0,0 0-7 0,2-19-3 16,-2 19 0-16,0 0-2 0,1-20-1 0,-1 20-1 16,0 0 0-16,1-25-1 0,-1 25 1 15,1-16 0-15,-1 16 0 0,0 0 1 0,-1-23 0 16,1 23 5-16,0 0 8 0,-4-20 1 0,4 20 0 16,0 0 5-16,-7-17 1 0,7 17-4 0,-10-10 1 15,10 10-2-15,-12-9-1 0,12 9 0 0,-11-9 28 16,11 9-42-16,-10-9 1 0,10 9-4 0,-12-7-1 15,12 7 1-15,-11-11 1 0,11 11 2 0,-11-10-3 16,11 10 0-16,-10-10 39 0,10 10-38 16,-10-9 7-16,10 9-1 0,-12-9 5 0,12 9 3 15,-11-8-7-15,11 8-3 0,-12-8 2 0,12 8-4 16,-15-8 0-16,15 8-1 0,-13-7 1 0,13 7-2 16,-15-4 8-16,15 4-13 0,0 0 7 0,-18-7-2 15,18 7 5-15,0 0-4 0,-18-7 9 0,18 7 0 16,0 0 14-16,-16-5-12 0,16 5 12 15,0 0-6-15,-17-4 5 0,17 4-13 0,0 0 8 16,-16-6-11-16,16 6 16 0,0 0-24 0,-15-3 11 16,15 3-12-16,0 0 10 0,-17-3-10 15,17 3 9-15,0 0-12 0,-16-2 11 0,16 2-8 16,0 0 9-16,0 0-15 0,-18-2 16 0,18 2-12 16,0 0 10-16,0 0-11 0,-18-2 11 0,18 2 5 15,0 0-9-15,0 0-13 0,-21-3 16 0,21 3-11 16,0 0 12-16,-16-3-11 0,16 3 13 15,0 0-10-15,-18-1 17 0,18 1-21 0,0 0 11 16,-19-2-11-16,19 2 12 0,0 0-14 0,-16-2 14 16,16 2-13-16,0 0 34 0,0 0-34 0,-21-1 8 15,21 1-15-15,0 0 19 0,-18-1-14 16,18 1 15-16,0 0-15 0,0 0 15 0,-21-2-13 16,21 2 20-16,0 0-28 0,0 0 21 0,-23-2-14 15,23 2 12-15,0 0-12 0,0 0 11 0,-23-2-10 16,23 2 18-16,0 0-21 0,-18 0 14 0,18 0-10 15,0 0 8-15,-21 0 2 0,21 0-14 0,0 0 13 16,-20 1 20-16,20-1-24 0,0 0 0 0,-18 1 0 16,18-1 0-16,0 0 0 0,-19 0 0 15,19 0-1-15,0 0 1 0,-18-2 8 0,18 2-10 16,0 0 0-16,-19 0 1 0,19 0 0 16,0 0 0-16,-22-2 0 0,22 2 1 0,0 0-1 15,-27-1 0-15,27 1 8 0,-18 0-11 0,18 0 3 16,-19 0 0-16,19 0 2 0,-18 0-2 0,18 0 0 15,-20-1 1-15,20 1 0 0,-19 0 7 0,19 0-8 16,0 0 0-16,-23-1 1 0,23 1-1 0,0 0 0 16,-27 0 0-16,27 0-1 0,-19 0 11 0,19 0-13 15,-17 1 2-15,17-1 2 0,-20 1-1 0,20-1-1 16,-20 1-2-16,20-1 3 0,-20 2 8 0,20-2-9 16,-22 1 1-16,22-1 2 0,-22 2-3 15,22-2 0-15,-20 3-10 0,20-3 15 0,-20 0 4 16,20 0-7-16,-19 0-14 0,19 0 18 15,0 0-13-15,-27 0 13 0,27 0-13 0,-16-2 13 16,16 2-12-16,-19-1 21 0,19 1-23 0,0 0 15 16,-23-3-12-16,23 3 12 0,0 0-12 0,-26-3 10 15,26 3-10-15,-18-2 12 0,18 2-7 0,-17 0 11 16,17 0-20-16,-18-1 17 0,18 1-13 0,0 0 12 16,-25-2-12-16,25 2 12 0,0 0-12 0,-26-3 21 15,26 3-26-15,-17 0 17 16,17 0 0-16,-18-2-3 0,18 2 1 0,-17-2-2 15,17 2 0-15,-19-3 8 0,19 3-10 0,-18-2 1 16,18 2-2-16,-19-4 1 0,19 4 1 0,-19-4-3 16,19 4 4-16,-20-2-1 0,20 2 7 0,-21-4-8 15,21 4 0-15,-19-3 0 0,19 3 2 0,-18-1-2 16,18 1 0-16,-19-4 0 0,19 4 1 0,-17-2 8 16,17 2-10-16,-17-4 0 0,17 4 3 0,-17-3-2 15,17 3 0-15,-15-4 0 0,15 4-1 0,-17-1 1 16,17 1 8-16,-15-5-9 0,15 5 1 15,0 0 1-15,-23-2-3 0,23 2 1 0,0 0 2 16,-24-2-2-16,24 2 1 0,-16-3 9 0,16 3-6 16,0 0-5-16,-26-1 2 0,26 1 29 15,0 0-35-15,-23-3-1 0,23 3 4 0,0 0-2 0,-22-3 10 16,22 3-9-16,0 0 2 0,-22-4-9 16,22 4 10-16,-17-2-8 0,17 2 10 0,-18-5-10 15,18 5 12-15,-20-2-8 0,20 2 8 0,-22-5-14 16,22 5 16-16,-20-2-10 0,20 2 43 0,-20-4-50 15,20 4 11-15,-21-2-7 0,21 2 18 0,-20-4-17 16,20 4 8-16,-20-1-14 0,20 1 15 16,-22-3-10-16,22 3 9 0,-20-2-8 0,20 2 9 15,-21-1-8-15,21 1 17 0,0 0-22 0,-24-1 15 16,24 1-11-16,0 0 14 0,-22 0-13 0,22 0 11 16,0 0-10-16,-21-3 10 0,21 3-9 0,0 0 8 15,-21-1-6-15,21 1 7 0,0 0-10 0,-18-1 12 16,18 1-13-16,0 0 12 0,-20-1-11 15,20 1 10-15,0 0 5 0,0 0-6 0,-24-1-12 16,24 1 10-16,0 0-7 0,0 0 8 0,-19 1-9 16,19-1 8-16,0 0-9 0,0 0 7 0,-18 1-9 15,18-1 4-15,0 0-8 0,-17 5 12 16,17-5-6-16,0 0 5 0,-17 4-5 0,17-4 7 16,0 0-5-16,-20 7 8 0,20-7-7 0,-15 6 4 15,15-6 1-15,-16 6-1 0,16-6 1 0,-16 6 3 16,16-6-4-16,-14 4 1 0,14-4-1 15,0 0 0-15,-18 8 8 0,18-8-10 0,0 0 1 16,-20 7 0-16,20-7 3 0,-13 4-3 0,13-4 1 16,-15 6-1-16,15-6 0 0,-14 5 8 0,14-5-9 15,-16 6 0-15,16-6 1 0,-14 6 1 0,14-6-1 16,-15 5 1-16,15-5 0 0,0 0 0 0,-17 8 0 16,17-8 7-16,0 0-8 0,-16 6-2 15,16-6 4-15,0 0-3 0,-13 6-1 0,13-6 2 16,0 0-1-16,0 0 22 0,-16 7-26 0,16-7 0 15,0 0-1-15,0 0 5 0,0 0-6 0,-14 9 1 16,14-9-1-16,0 0 2 0,-11 11 1 0,11-11 6 16,-8 11-5-16,8-11-1 0,-8 10 4 15,8-10-2-15,-8 10 0 0,8-10 0 0,-9 12 0 16,9-12 1-16,-8 12 0 0,8-12 4 0,-7 11-5 16,7-11 2-16,0 0 3 0,-11 14-2 0,11-14-1 15,0 0-1-15,0 0-1 0,-8 12 1 0,8-12 16 16,0 0-21-16,0 0-1 0,-6 13 3 15,6-13 4-15,0 0-3 0,-4 16 1 0,4-16 1 16,0 0-1-16,-4 18 8 0,4-18-9 0,0 0 1 16,-3 19 6-16,3-19-4 0,0 0 2 0,-4 23-4 15,4-23 3-15,0 0 40 0,-3 21-48 0,3-21 8 16,0 0-8-16,-2 23 2 0,2-23 3 0,-1 17 3 16,1-17-2-16,0 0 1 0,-2 22-5 0,2-22 5 15,0 0 4-15,1 22 1 0,-1-22-8 0,1 16 1 16,-1-16 4-16,2 16-3 0,-2-16 0 15,3 16 0-15,-3-16 0 0,4 16 4 0,-4-16-4 16,4 17-1-16,-4-17 2 0,4 16 0 16,-4-16 0-16,5 16-2 0,-5-16 2 0,4 15 0 15,-4-15-1-15,6 15 2 0,-6-15-2 0,4 14 2 16,-4-14 3-16,6 13-4 0,-6-13 7 0,5 15-7 16,-5-15 2-16,7 13 0 0,-7-13-3 0,7 14 1 15,-7-14 2-15,6 13 9 0,-6-13-11 0,7 16 2 16,-7-16-2-16,6 13 2 0,-6-13-1 15,6 15-1-15,-6-15-1 0,6 14 5 0,-6-14 0 16,5 16-2-16,-5-16-2 0,7 14 2 0,-7-14-1 16,6 15-8-16,-6-15 15 0,6 13-7 15,-6-13 1-15,7 15 2 0,-7-15-4 0,8 13 2 16,-8-13-2-16,6 12 1 0,-6-12 6 0,9 13-7 16,-9-13 0-16,8 12 1 0,-8-12 3 0,10 14-4 15,-10-14 2-15,9 11-2 0,-9-11 2 0,8 14 5 16,-8-14-7-16,10 15 0 0,-10-15 4 0,11 15-3 15,-11-15 0-15,10 14 0 0,-10-14 1 0,10 15 3 16,-10-15-4-16,11 12-1 0,-11-12 2 0,10 13-1 16,-10-13 0-16,11 12 1 0,-11-12 0 15,11 11-1-15,-11-11 6 0,11 11-4 0,-11-11-4 16,11 12 2-16,-11-12 4 0,12 10-4 16,-12-10 0-16,11 10 1 0,-11-10 0 0,13 11 5 15,-13-11-7-15,13 8 0 0,-13-8 1 0,13 8 1 16,-13-8 0-16,13 6 0 0,-13-6 0 0,14 5 18 15,-14-5-22-15,15 5 1 0,-15-5 1 0,0 0 2 16,21 5-2-16,-21-5 2 0,0 0-2 0,21 3 2 16,-21-3 4-16,0 0-6 0,23 4 0 0,-23-4 1 15,0 0 2-15,23 2-1 0,-23-2-1 0,0 0 1 16,26 0 0-16,-26 0 5 0,18-3-7 16,-18 3 0-16,21-2 9 0,-21 2-9 0,22-3 1 15,-22 3-1-15,22-6 2 0,-22 6-1 0,24-5 5 16,-24 5-5-16,24-5-1 0,-24 5 0 15,25-6 6-15,-25 6-5 0,25-6 0 0,-25 6-1 16,24-6-21-16,-24 6-19 0,25-6-8 0,-25 6-1 16,26-7 2-16,-12 4-6 0,1-2-12 0,-2 0-11 15,3 1-16-15,-2-1-15 0,0 0-23 0,1-1-19 16,0 2 3-16,-1 0-7 0,1-2-11 0,-15 6-116 16,21-9-504-16,-21 9-319 0</inkml:trace>
  <inkml:trace contextRef="#ctx0" brushRef="#br0" timeOffset="27416.91">25426 18047 192 0,'0'0'605'0,"0"0"-122"0,0 0-164 0,0 0-4 0,0 0-85 0,-12-9 11 0,12 9-65 16,0 0-21-16,0 0-27 0,0 0 0 0,0 0-45 15,0 0 11-15,0 0-43 0,-11-7 17 0,11 7-28 16,0 0 3-16,0 0-16 0,0 0 19 0,0 0-19 16,0 0 18-16,0 0-22 0,0 0 17 0,0 0-17 15,0 0 11-15,0 0-20 0,0 0 13 0,0 0-16 16,0 0 19-16,0 0-12 0,0 0 11 0,0 0 0 15,0 0 36-15,0 0-34 16,0 0 15-16,0 0 0 0,0 0 8 0,0 0 0 16,0 0-1-16,0 0 1 0,0 0-13 0,0 0 12 15,0 0-17-15,0 0 2 0,0 0-10 0,0 0 42 16,0 0-56-16,0 0-2 0,18-1-3 0,-18 1 13 16,0 0-12-16,18 1-4 0,-18-1 0 15,0 0 36-15,25 0-46 0,-25 0 21 0,17 0-23 0,-17 0 13 16,23 0-12-16,-23 0 13 0,23 0-13 15,-23 0 8-15,23-2-8 0,-23 2 11 0,22-2-8 16,-22 2 7-16,24-3-3 0,-24 3 4 16,21-1-13-16,-21 1 10 0,19-2-10 0,-19 2 14 15,0 0-5-15,25-2 16 0,-25 2-9 0,0 0 23 16,21-2-13-16,-21 2 19 0,0 0-24 0,0 0 18 16,24 1-24-16,-24-1 27 0,0 0-36 0,21 2 43 15,-21-2-48-15,0 0 22 0,26 1-21 0,-26-1 30 16,19-1-22-16,-19 1 34 0,19 0-40 0,-19 0 32 15,21 0-35-15,-21 0 27 0,21-2-29 0,-21 2 28 16,19-1-27-16,-19 1 25 0,0 0-20 0,25-1 36 16,-25 1-50-16,0 0 28 15,18-2-27-15,-18 2 29 0,0 0-27 0,0 0 27 0,0 0-18 16,20 0 17-16,-20 0-29 0,0 0 31 16,0 0-28-16,0 0 26 0,0 0-26 0,0 0 29 15,18-1-30-15,-18 1 39 0,0 0-44 0,0 0-9 16,0 0 4-16,0 0-45 0,0 0-22 0,0 0-34 15,0 0-61-15,0 0-35 0,0 0-75 0,16-2 47 16,-16 2-33-16,0 0-119 0,0 0-486 0,0 0-508 16</inkml:trace>
  <inkml:trace contextRef="#ctx0" brushRef="#br0" timeOffset="28524.14">27175 18006 235 0,'0'0'547'0,"0"0"-204"0,0 0-7 15,0 0-133-15,0 0 12 0,0 0-89 0,0 0 33 16,0 0-76-16,0 0 24 0,0 0-47 0,0 0 58 16,0 0-76-16,0 0 54 0,0 0-62 0,0 0 50 15,0 0-52-15,0 0 57 0,0 0-29 16,0 0 32-16,0 0-30 0,0 0 29 0,0 0-23 0,0 0 21 15,0 0-19-15,0 0 4 0,0 0 18 16,0 0-19-16,0 0-8 0,16 2 0 16,-16-2-8-16,0 0 1 0,0 0-13 0,0 0-2 15,0 0-4-15,19-2-2 0,-19 2-1 0,0 0-3 16,0 0-5-16,21 0-5 0,-21 0-3 16,0 0-4-16,19-1 3 0,-19 1-12 0,0 0 2 0,23-1-1 15,-23 1-2-15,0 0-2 0,21-2 0 16,-21 2-1-16,0 0 7 0,21 0-9 0,-21 0-1 15,0 0 9-15,23 0-9 0,-23 0 0 0,0 0 2 16,19 0-1-16,-19 0 10 0,0 0-6 0,21 2-2 16,-21-2 3-16,0 0 35 0,18 0-40 15,-18 0 5-15,0 0 21 0,19 1 4 0,-19-1 22 16,0 0-38-16,25 0 18 0,-25 0-15 0,19 0 45 16,-19 0-62-16,22 0 15 0,-22 0-17 0,27-1 22 15,-27 1-27-15,29-4 18 0,-29 4-17 0,29-2 16 16,-13-1-18-16,1 0 16 0,-17 3-16 0,27-3 17 15,-27 3-14-15,26-3 13 0,-26 3-17 0,20-5 20 16,-20 5-21-16,0 0 18 0,20-2-15 0,-20 2 16 16,0 0-11-16,18-3 9 15,-18 3-20-15,0 0 21 0,0 0-16 0,15-3 16 16,-15 3-19-16,0 0 17 0,0 0-19 0,0 0 29 16,0 0-31-16,17-3 20 0,-17 3-12 0,0 0 12 15,0 0-15-15,0 0 17 0,0 0-16 0,0 0 24 16,15-3-27-16,-15 3 16 0,0 0-11 0,0 0 10 15,0 0-15-15,0 0 16 0,0 0-16 0,0 0 17 16,0 0-13-16,0 0 10 0,0 0-17 0,0 0 14 16,0 0-16-16,14-4 11 0,-14 4-6 0,0 0-7 15,0 0 0-15,0 0-16 0,0 0-10 16,0 0-2-16,0 0-7 0,0 0-3 0,0 0-3 16,0 0-2-16,0 0-4 0,0 0-4 15,15-5-8-15,-15 5-13 0,0 0-16 0,0 0 14 0,0 0-52 16,0 0 30-16,0 0-70 0,0 0 22 15,0 0-38-15,0 0-121 0,0 0-463 0,0 0-319 16</inkml:trace>
  <inkml:trace contextRef="#ctx0" brushRef="#br0" timeOffset="41879.33">25875 4477 549 0,'0'0'582'0,"-13"-17"-68"0,13 17-157 16,-14-16 26-16,14 16-114 0,-11-15 5 0,11 15-75 16,-11-12-18-16,11 12-17 0,-10-10-16 0,10 10 23 15,0 0-72-15,-11-11 24 0,11 11-70 0,0 0 31 16,0 0-63-16,0 0-1 0,0 0 34 15,0 0-50-15,-18 8 43 0,18-8-52 0,-5 20 42 16,5-20-49-16,-4 29 46 0,2-12-7 16,-2-1-5-16,4 2-7 0,-3-1 1 0,3-17 21 0,-2 31-31 15,2-31 23-15,-2 25-28 0,2-25 17 0,0 18-29 16,0-18 11-16,0 0 28 0,-2 22-22 0,2-22 51 16,0 0-33-16,0 0 33 0,0 0-44 0,-6 13 23 15,6-13-26-15,0 0 49 0,-6-13-37 16,6 13 40-16,-8-16-39 0,3 1 3 0,1 2-3 15,-3-3-6-15,4-5-1 0,-1 5-4 0,2-2-2 16,2 0-13-16,-1 0 8 0,2 0-4 16,1 2-2-16,2 0-2 0,-1 1-2 0,4 0 2 15,-1 3 4-15,3 1-8 0,0 2-5 16,-9 9 9-16,20-12-7 0,-20 12 6 0,23-4-5 0,-23 4 6 16,29 5-7-16,-16 2 10 0,6 3-7 15,-2 1 2-15,-3 3 2 0,1 2 6 0,-1-1 1 16,-3 1-2-16,-2-1 1 0,1 1 2 0,-2-2-6 15,-4-1 1-15,3 0 35 0,-7-13-37 0,8 20 39 16,-8-20-59-16,4 15 58 0,-4-15-43 0,0 0 43 16,2 17-38-16,-2-17 35 0,0 0-22 15,0 0 27-15,0 0-23 0,0 0 20 0,-10 11-32 16,10-11 31-16,0 0-39 0,-11-18 1 0,11 18-3 16,-8-24 6-16,3 9-6 0,3-2-6 0,2 0 7 15,0-1-1-15,0-1 14 0,1 1-15 0,1 1 11 16,2 0-11-16,0 2 9 0,0 1-11 0,1 0 10 15,-5 14-20-15,12-20 17 0,-12 20-10 0,13-14 7 16,-13 14-6-16,13-8 6 0,-13 8-5 0,0 0 17 16,29 3-16-16,-15 4 8 0,-3 2-4 0,3 5 6 15,-3 0-4-15,2 4 0 0,-1 0 2 16,-3 2-16-16,1 1-13 0,0-1-22 16,-3-1-37-16,1-1-35 0,-3 0-55 0,2-4-63 15,-3-1-43-15,-4-13-57 0,11 18-69 0,-11-18-80 16,9 10-334-16,-9-10-397 0</inkml:trace>
  <inkml:trace contextRef="#ctx0" brushRef="#br0" timeOffset="42533.57">26270 4481 1166 0,'5'-14'438'16,"-1"1"-24"-16,-4 13-97 0,4-26 22 0,-4 26-100 15,3-27 46-15,-3 27-66 0,0-26-8 0,0 26 18 16,-5-24-31-16,5 24 1 0,-6-22-13 0,6 22-32 16,-5-14-28-16,5 14-2 0,0 0-38 15,-9-14-3-15,9 14-49 0,0 0-1 16,-18 2 15-16,18-2-31 0,-17 17 18 0,7-2-29 15,3 2-3-15,-1 0 2 0,4-1-1 0,1 1-12 16,0-2-21-16,3-15-16 0,-2 28-11 0,2-28-4 16,5 26-1-16,-5-26 0 0,7 20-7 0,-7-20 22 15,9 14 5-15,-9-14 8 0,0 0 9 0,16 11 8 16,-16-11 4-16,0 0 5 0,0 0 2 0,19-6-5 16,-19 6 28-16,0 0-2 0,9-13 14 15,-9 13 0-15,0 0 4 0,7-16-2 0,-7 16-2 16,0 0-6-16,0 0-9 0,5-14-3 15,-5 14-13-15,0 0 4 0,0 0-4 0,0 0 1 16,0 0-2-16,0 0 0 0,0 0-1 0,11 12-2 16,-11-12-13-16,6 14 1 0,-6-14-12 0,8 17 0 15,-8-17-6-15,11 14-2 0,-11-14-8 0,8 11-2 16,-8-11-1-16,0 0-2 0,12 12 22 0,-12-12 8 16,0 0 5-16,0 0 1 0,0 0 13 15,0 0 16-15,0 0 11 0,15-6 8 0,-15 6 0 16,0 0 15-16,-4-17-4 0,4 17-1 0,0 0-8 0,-4-15-8 15,4 15-7-15,0 0-11 0,0 0-16 0,-3-17-25 16,3 17 2-16,0 0 8 0,0 0-30 16,0 0 40-16,0 0-39 0,0 0 26 0,14-2-19 15,-14 2 48-15,0 0-40 0,16 5 39 0,-16-5-38 16,0 0 50-16,15 6-44 0,-15-6 47 16,0 0-46-16,0 0 50 0,14 6-47 0,-14-6 20 15,0 0-14-15,0 0 43 0,0 0-43 0,13 6 40 16,-13-6-42-16,0 0 46 0,0 0-47 0,0 0 47 15,0 0-42-15,0 0 34 0,0 0-23 0,0 0 57 16,16 6 8-16,-16-6 12 0,0 0 0 0,0 0 1 16,0 0-3-16,0 0-14 0,0 0-7 15,0 0-9-15,0 0-12 0,0-21 0 16,0 21-7-16,0-17-5 0,0 17-6 0,0-24-3 0,0 24 7 16,2-31-15-16,3 10-19 0,1 1-25 0,3 0-40 15,1-1-32-15,5-2-19 0,-1 5-30 16,5-1-27-16,2 2-9 0,-2 4-12 0,0 2-4 15,2 3-15-15,1 1-8 0,-4 2-76 0,0 1-103 16,-1 2-317-16,-17 2-263 0</inkml:trace>
  <inkml:trace contextRef="#ctx0" brushRef="#br0" timeOffset="42948.82">26780 4251 594 0,'0'0'631'16,"0"0"-127"-16,0 0-85 0,0 0-63 0,0 0-53 15,0 0-37-15,0 0-19 0,0 0-22 0,0 0-15 16,0 0-14-16,-11-9-17 0,11 9-24 0,0 0-13 15,-20-1-34-15,20 1-21 0,-21 5-21 16,5 1-16-16,-1 2-10 0,-2 3-7 0,2 2-7 16,-1-1-3-16,5 2-8 0,-1 1-6 0,3 0-2 15,2 1 5-15,2-3-11 16,2 2 3-16,5-15-30 0,-4 20 9 0,4-20-35 0,2 19 22 16,-2-19-42-16,9 13 42 0,-9-13-34 0,14 9 47 15,-14-9-41-15,19 1 10 0,-19-1 13 0,23-5 4 16,-23 5 11-16,21-9 5 0,-21 9 15 0,19-15 17 15,-19 15 13-15,18-14 13 0,-18 14 8 0,11-12 8 16,-11 12 8-16,10-11-10 0,-10 11-10 0,0 0-11 16,9-9-11-16,-9 9-12 0,0 0-8 0,0 0-4 15,0 0 0-15,0 0 4 0,18 7-9 16,-18-7-13-16,7 20 13 0,-3-7-38 0,2 3 21 16,-1-1-36-16,-1 2 36 0,2 2 2 0,-2 1-12 15,0-1 16-15,-1-2 0 0,-3-17-2 16,0 27 1-16,0-27 7 0,-5 29-4 0,1-15 4 15,-6-1 1-15,-1 2-7 0,0-3 14 0,-5-1-3 16,-1 0-17-16,0-4-49 0,-1-2-54 0,-1 1-97 16,19-6 14-16,-30-2-27 0,30 2 7 0,-27-10-12 15,19-1-81-15,1 0-99 0,2-4-300 0,5 15-246 16</inkml:trace>
  <inkml:trace contextRef="#ctx0" brushRef="#br0" timeOffset="43099.82">26791 4345 613 0,'0'0'574'0,"0"0"-111"0,16-9-96 16,-16 9-50-16,0 0-51 0,0 0-66 0,0 0-40 16,13 10-23-16,-13-10-30 0,0 0-18 0,1 27-16 15,-1-27-20-15,2 25 2 0,-2-25-17 0,4 27 22 16,-4-27-123-16,6 25-15 0,-6-25-90 16,10 20-130-16,-10-20-175 0,7 11-267 0,-7-11-266 0</inkml:trace>
  <inkml:trace contextRef="#ctx0" brushRef="#br0" timeOffset="43445.82">26935 4234 559 0,'0'-17'666'0,"0"17"-153"15,-5-25-97-15,5 25-75 0,-2-19-78 0,2 19-58 16,-5-13-47-16,5 13-37 0,0 0-22 0,0 0-18 16,0 0-16-16,0 0-9 0,0 18-18 0,1-2 0 15,1 6-5-15,2 2-7 0,-1 0-8 0,1 1 2 16,-1 0-6-16,-1-1 0 0,2-1 45 0,-2-2-65 15,1-5 55-15,-3-16-56 0,4 25 43 16,-4-25-48-16,2 19 56 0,-2-19-30 0,0 0 65 16,2 15-34-16,-2-15 46 0,0 0-7 0,0 0 22 15,0 0 22-15,0 0-4 0,-4-14-18 16,4 14-6-16,-4-20-28 0,4 20 5 0,0-27-15 0,4 10-11 16,-2-1-4-16,6-1-21 0,-2 2-8 15,3 1-8-15,0-1-14 0,0 5 8 0,2 2-16 16,0 1 11-16,3 4-18 0,-14 5-9 0,20-5-4 15,-20 5-4-15,24 3-3 0,-10 3 1 0,-1 1 3 16,1 4-6-16,-3 2-9 0,0 0-25 16,-3 1-30-16,-2 2-56 0,-3-2-84 0,-3-14-38 15,-5 29-240-15,-2-12-466 0,-2-1-700 0</inkml:trace>
  <inkml:trace contextRef="#ctx0" brushRef="#br0" timeOffset="51830.13">29200 5203 114 0,'0'0'292'0,"0"0"-72"0,0 0 37 15,0 0-24-15,8-9 13 0,-8 9-16 0,0 0-40 16,0 0-25-16,0 0-33 0,0 0-8 0,0 0-9 16,0 0-12-16,0 0-14 0,0 0 0 0,0 0-9 15,0 0 1-15,0 0 1 0,0 0 2 0,0 0 1 16,0 0 2-16,0 0-11 0,0 0 2 0,0 0-10 16,0 0-5-16,0 0-8 0,0 0-7 0,10-10-11 15,-10 10 10-15,0 0-14 0,0 0-7 16,0 0 3-16,0 0 3 0,0 0 0 0,0 0 1 15,0 0-8-15,0 0 11 0,0 0 8 16,2-17 3-16,-2 17 1 0,0 0 2 0,0 0 2 16,0 0 1-16,0 0 1 0,0 0-5 0,-4-15-1 15,4 15-7-15,0 0 6 0,0 0 0 0,0 0-6 16,0 0-6-16,-9-14-2 0,9 14-4 0,0 0 4 16,0 0-11-16,0 0-5 0,-11-10-1 15,11 10 21-15,0 0-26 0,0 0 20 0,-13-10-23 16,13 10 21-16,0 0-16 0,-14-5 9 15,14 5-22-15,0 0 17 0,-17-4-13 0,17 4 14 16,0 0-17-16,-22-3 14 0,22 3-17 0,0 0 10 16,-25 0-12-16,25 0 9 0,-18 1-10 0,18-1 17 15,-18 3-16-15,18-3 13 0,-19 3-15 0,19-3 14 16,-19 4-8-16,19-4 8 0,-20 6-11 0,20-6-5 16,-21 7 19-16,21-7-5 0,-19 6 7 0,19-6-12 15,-21 10 7-15,21-10-8 0,-20 9-6 0,20-9 2 16,-18 11-11-16,18-11 20 0,-19 12-2 0,19-12-1 15,-19 13 1-15,19-13-1 0,-18 12-1 0,18-12-8 16,-18 14 11-16,18-14-9 0,-18 17 8 16,18-17-1-16,-18 13-1 0,18-13 0 0,-18 14 0 15,18-14 1-15,-16 15-5 0,16-15 4 16,-15 13-7-16,15-13 12 0,-14 13-5 0,14-13 0 16,-11 8 1-16,11-8-1 0,-12 11-2 0,12-11 2 15,-9 11-6-15,9-11-1 0,-10 12 1 0,10-12 8 16,-10 13-3-16,10-13 41 0,-10 16-49 0,10-16 44 15,-10 13-48-15,10-13 32 0,-9 17-32 0,9-17 37 16,-11 15-41-16,11-15 44 0,-9 16-46 0,9-16 44 16,-9 14-46-16,9-14 46 0,-10 16-52 0,10-16 37 15,-9 18-31-15,9-18 2 0,-8 18 8 16,8-18 1-16,-8 15 1 0,8-15 3 0,-7 14-1 16,7-14 2-16,-5 15-4 0,5-15 6 0,-3 16-6 15,3-16 10-15,-4 16-1 0,4-16 0 16,-4 17-1-16,4-17 3 0,-5 22-3 0,5-22-5 15,-5 19 6-15,5-19-9 0,-3 17 10 0,3-17-1 16,-2 16 0-16,2-16-2 0,0 0 5 0,-1 24-5 16,1-24-8-16,2 16 9 0,-2-16-5 0,2 16 9 15,-2-16-10-15,2 15 10 0,-2-15-1 0,0 0-1 16,6 19 0-16,-6-19 3 0,5 15-10 0,-5-15 7 16,3 14-5-16,-3-14 5 0,4 17-2 15,-4-17 2-15,0 0-9 0,4 17 9 16,-4-17 1-16,0 0-6 0,5 16 4 0,-5-16-4 15,0 0 9-15,6 18-4 0,-6-18 0 0,0 0 0 16,8 15-1-16,-8-15-1 0,0 0-3 0,8 15 5 16,-8-15-7-16,0 0 8 0,10 14-1 0,-10-14 0 15,7 11-1-15,-7-11-1 0,0 0 3 0,13 15-3 16,-13-15-3-16,9 11 6 0,-9-11-5 0,12 12 6 16,-12-12-1-16,11 10-1 0,-11-10 1 0,12 9 0 15,-12-9-1-15,17 10-4 0,-17-10 7 16,18 9-8-16,-18-9 9 0,17 9-1 0,-17-9 42 15,17 6-52-15,-17-6 44 0,17 7-49 0,-17-7 45 16,17 6-53-16,-17-6 52 0,20 7-58 0,-20-7 55 16,24 6-44-16,-24-6 42 0,24 3-45 0,-24-3 45 15,25 3-48-15,-25-3 33 0,26 3-31 16,-26-3 38-16,26 0-35 0,-26 0 36 0,25 1-42 16,-25-1 6-16,26 0 2 0,-26 0 3 0,26-1 2 15,-26 1-1-15,26-1 3 0,-26 1-5 0,27-2 9 16,-27 2-3-16,27-3 4 0,-27 3-19 0,26-3 23 15,-26 3-4-15,29-3 3 0,-29 3 3 16,32-4-9-16,-32 4 8 0,30-2 1 0,-30 2-4 16,28-4 0-16,-12 1 2 0,-16 3 4 0,29-3-3 15,-13 0 2-15,1 2-2 0,0-2-9 0,-17 3 10 16,32-3-3-16,-14 0 2 0,0 1 0 0,-1-2-3 16,2 1 3-16,-1 0-4 0,0 0 11 0,0-1-20 15,0 1 10-15,2-2-2 0,-3-1 0 16,0 4-4-16,1-5 5 0,-1 2-2 0,-1 0 3 0,1 1-2 15,4-2 1-15,-5 2 4 0,2-1-5 16,0-1 0-16,-2-1-5 0,-1 1 5 0,3 0-1 16,-3 0-1-16,1-1 1 0,-2 0 1 15,2 1-11-15,2 0 11 0,-1-1 9 0,3-2-11 16,-2 1 0-16,-5 1 1 0,5 0-1 0,0-1 0 16,-4 1-2-16,2 1 1 0,-2-1-5 0,0 1 6 15,0-2-1-15,1 3-3 0,-3-2-3 16,2 0 3-16,-1 0 1 0,-1 0-3 0,2 1 5 15,-3-1-9-15,1 1 10 0,-12 6 1 0,20-13 1 16,-20 13 0-16,21-14-1 0,-21 14 1 0,19-14 0 16,-19 14-3-16,17-14 2 0,-17 14-5 0,17-13 8 15,-17 13-1-15,15-16 0 0,-15 16-1 0,17-16 2 16,-17 16 3-16,15-16-11 0,-15 16 7 16,16-15-8-16,-16 15 10 0,14-15-3 0,-14 15 5 15,13-15 0-15,-13 15 5 0,9-12 12 0,-9 12 25 16,9-11-16-16,-9 11 12 0,0 0 4 0,8-15-10 15,-8 15 11-15,0 0-13 0,7-15 37 0,-7 15-50 16,0 0 16-16,3-17-22 0,-3 17 10 0,0 0-14 16,0-18 8-16,0 18-11 0,0 0 0 0,-4-20 4 15,4 20 2-15,-5-16 7 0,5 16 1 16,-6-15-3-16,6 15 4 0,-8-14-2 0,8 14 3 16,-10-17 2-16,10 17 18 0,-13-15-36 0,5 5 28 15,0 0-36-15,-3 1 32 0,2 1-33 0,-1-2 29 16,-1 1-33-16,1 0 32 0,-1-1-14 15,-1 1-23-15,1 2 34 0,0-2-10 0,-1 0-3 16,1 1-3-16,-1 0-1 0,1-1-3 0,-1 2 1 16,0-1-3-16,0 1 0 0,0 0-1 0,12 7 2 15,-23-14-6-15,23 14 0 0,-22-10 2 0,22 10 0 16,-20-10 0-16,20 10 4 0,-20-9-5 0,20 9 1 16,-18-7-3-16,18 7 20 0,-16-8-22 0,16 8 2 15,-17-6-2-15,17 6-28 0,-14-5 40 16,14 5-34-16,-16-6 35 0,16 6-24 0,-14-7 27 15,14 7-31-15,-16-7 31 0,16 7-31 0,-15-5 30 16,15 5-30-16,-19-8 31 0,19 8-34 0,-21-6 36 16,21 6-28-16,-21-6 21 15,21 6-24-15,-24-5 30 0,24 5-2 0,-23-4-2 16,23 4-1-16,-20-5-6 0,20 5 6 0,-19-2-6 0,19 2 1 16,-18-3-2-16,18 3 4 0,-19-3-8 15,19 3-1-15,-19-3 0 0,19 3 0 0,-24-2-3 16,24 2 2-16,-26-5-2 0,26 5 0 0,-31-3-2 0,13 0 3 15,-2 2-10-15,0 0 3 0,-4 0-2 16,-2 1 1-16,-1 0 0 0,1 0 1 0,0 2 2 16,2-1 4-16,-1 2-6 0,2-1 5 0,2-1-35 15,3 2 33-15,-1-1-32 0,3 0 34 0,-1 0-33 16,17-2 22-16,-27 4-34 16,27-4 34-16,-25 4-43 0,25-4 4 0,-20 5 14 15,20-5-9-15,-20 3 8 0,20-3 1 0,-20 2-5 0,20-2 9 16,-17 4-13-16,17-4 11 0,-19 4-19 0,19-4 27 15,-18 3-34-15,18-3 36 0,-17 4-44 0,17-4 39 16,0 0-72-16,-20 4 35 0,20-4-75 0,0 0 30 16,-17 3-66-16,17-3 34 0,0 0-48 0,0 0 1 15,-16 7-8-15,16-7-103 0,0 0-156 0,-16 7-269 16,16-7-258-16</inkml:trace>
  <inkml:trace contextRef="#ctx0" brushRef="#br0" timeOffset="60724.01">29357 7510 819 0,'0'0'477'0,"0"0"-62"16,0 0-122-16,-10-11 5 0,10 11-111 0,0 0 18 16,-12-8-93-16,12 8 30 0,0 0-59 0,-15-8 42 15,15 8-64-15,0 0 51 0,-18-5-58 0,18 5 51 16,0 0-77-16,-22-7 54 0,22 7-64 0,-17-4 50 16,17 4-65-16,-18-3 63 0,18 3-60 15,-19-3 59-15,19 3-60 0,-21 0 46 0,21 0-54 16,-23-1 56-16,23 1-63 0,-25-1 52 15,25 1-53-15,-28 1 53 0,28-1-55 0,-32 1 57 0,32-1-61 16,-32 6 51-16,14-2 4 0,2 0-3 16,-5 0-12-16,0 2-4 0,3 0 2 0,-1 0-4 15,4 0-1-15,-2 2-6 0,-3 1-11 0,5 1 9 16,-2 1 0-16,2 0-4 0,-1 0-5 0,1 2 6 16,0 2-1-16,2-2-2 0,-2 3 0 15,-1 5 0-15,-2-1-10 0,3 1 12 0,-2 3 20 0,1-2-27 16,-1 1 22-16,3 0-11 0,-2 2 15 0,2 0-20 15,-1-2 20-15,0 0-34 0,3-3 34 16,1-1-22-16,1 0-1 0,0-3-3 0,2 1 5 16,0 0-1-16,3-2-1 0,0-2 0 0,5-13-11 15,-8 23 4-15,8-23 12 0,-4 22 3 16,4-22-10-16,0 25 5 0,0-25 0 0,2 25 1 16,1-9 0-16,3-2 5 0,-1-1-12 15,2 1 13-15,2-1 0 0,2 1-6 0,1-2 8 16,2 1 3-16,2-3-1 0,1 2 50 0,-2-1-35 15,5-1 26-15,-2 1-36 0,4-1 37 0,-1-1-50 16,0 1 39-16,2-2-30 0,4 4 26 0,0 0-44 16,1-2 43-16,1 0-48 0,1 1 31 0,-1 0-33 15,0-3 42-15,2 6-46 0,-6-8 43 0,0 0-47 16,2 0 46-16,-2-2-48 0,1 1 46 0,0-1-49 16,0 1 39-16,1-1-25 0,2-1 46 15,0 0-47-15,1-2 46 0,1-1-53 0,0-1 49 16,0-1-51-16,1 1 51 0,2-3-58 0,0 0 42 15,-2-3-41-15,-1 0 57 0,-4 0-52 0,0 3 51 16,3-4-51-16,0-1 52 0,1-1-52 0,-2 0 49 16,1-1-56-16,-2 1 55 0,0-2-58 15,-1 1 62-15,0 0-53 0,-2-2 49 0,-3 3-49 16,3-3 2-16,-4 2 4 0,-1 0 5 0,3-4-5 16,-3 3 10-16,-1 0-8 0,0-1 10 0,0-1 2 15,-1 2-1-15,0 0 2 0,-2-2 44 0,1 1-51 16,-2-1 46-16,0-1-54 0,0 0 53 15,-1 1-55-15,-2-2 58 0,1 1-46 0,-2-3 45 16,0 0-46-16,1 3 47 0,-2-3-5 0,-1-2 1 16,-2 1-46-16,1-2 43 0,-2 1-38 0,-2 1 37 15,-1 1-49-15,0 1 51 0,-1 1-34 0,-1-2 11 16,0 1 4-16,-1 17 2 0,-1-30 5 0,1 30 5 16,-5-29 26-16,2 14 7 0,-1 1-45 0,-1-1 2 15,0 1 6-15,-4-1 5 0,-1-1-2 0,-1 0-4 16,-2 2-2-16,-2 0-4 0,-3 0 28 15,-5-1-30-15,0 1 20 0,-4 2-37 0,-1 1 1 16,-1 0 1-16,-2 1 1 0,-1 1 0 0,-2 0-1 16,1 3 1-16,-1-1-2 0,-2 3 4 15,2 0 5-15,4 0-9 0,1 1 1 0,-1 0 0 16,0-1-2-16,2 0 0 0,-7 0 0 16,7 1-1-16,-2-1-4 0,-6 1-5 0,2-1 4 0,0 1-4 15,-1-1-14-15,-1 1-8 0,0 2 0 16,1-3-5-16,-2 0-3 0,6 1 0 0,0 1 5 15,0 2 0-15,-2 0 4 0,-5 0 13 0,1 2-4 0,6-2 21 16,-6 4-39-16,3-1 6 0,-1 2-1 16,7 1-5-16,-1-1 1 0,3 3-14 0,1 1 2 15,0-2-13-15,3 2-10 0,1 1-71 0,1 1-29 16,0 0 8-16,1-1-86 0,2 3 8 0,3-3-103 16,-3 0-662-16,5-1-738 0</inkml:trace>
  <inkml:trace contextRef="#ctx0" brushRef="#br0" timeOffset="63348.87">29815 16081 553 0,'0'0'441'0,"3"-13"-28"0,-3 13-168 15,0 0 37-15,0 0-99 0,0 0 40 0,-1-20-65 16,1 20 18-16,0 0-19 0,-5-12-3 15,5 12-32-15,0 0 8 0,-7-13-25 0,7 13 2 16,0 0-15-16,-11-14-18 0,11 14 0 16,-9-9-12-16,9 9-23 0,-11-9 3 0,11 9-9 15,-13-11-3-15,13 11-6 0,-17-12-5 0,17 12-10 16,-22-13 7-16,9 7-1 0,-3-1-1 0,1 2-2 16,-5-1 0-16,-1 1 0 0,1 0-1 0,-3 1 0 15,-1-1-8-15,0 2 5 0,0 0-3 16,-2 1 4-16,-1 0-5 0,-1 0 1 0,-1 1-3 15,0 0 1-15,0 0-1 0,-1 0-6 16,0 0 4-16,-1 1 1 0,1-1 0 0,-2 0 1 16,1 1-1-16,-1-1 0 0,1 1 1 0,-1 0-9 15,1 1 5-15,1-1 4 0,0 2 0 0,2 0 1 16,1 0-1-16,0 1 0 0,2-1-2 0,1 2 2 16,0 0-6-16,2 2 5 0,-1 0-9 0,3 1 12 15,-1-1-8-15,3 3 5 0,-2-1-8 0,1 1 9 16,3 2-8-16,-1 1 3 0,0 1-2 15,0 1 7-15,-1 6-4 0,-2-1-4 0,2 1 2 16,0-1 1-16,1 1-1 0,4-1 4 0,-1-1-3 16,2 1 0-16,-3 4 0 0,4-4 4 15,0-1-4-15,1 3 1 0,0-4-2 0,0 1 2 16,4 1 2-16,-2 0-2 0,3-5 1 0,1 2 2 16,0 0-4-16,4-16 10 0,-2 26-10 0,2-26 9 15,0 27-8-15,0-27 7 0,7 28-9 0,-3-12 8 16,0 0-4-16,3-2 4 0,-2 1-8 0,2-1 8 15,-1 0 1-15,4 3 0 0,-3-4 2 0,1 0-5 16,0 0 3-16,2 0 2 0,-1 2 2 0,3-2 9 16,0 1 1-16,0-1 10 0,2 0-1 0,-1 0 7 15,0-2-3-15,1 0 9 0,1 1-4 0,3-2 2 16,-2 0-8-16,2 0 21 0,1 0-18 16,-1-2 18-16,2 2-33 0,0-3 20 0,2 1-19 0,2 0 31 15,1-1-24-15,5 2 29 0,2-2-37 0,0-1 27 16,1 0-37-16,1-1 30 0,0-1-35 15,2-1 27-15,2-1-31 0,1-1 28 0,1-1-30 16,0-1 26-16,3 0-31 0,-1-1 29 0,2-1-31 16,-1 0 29-16,-1-2-30 0,2-1 28 0,-3 2-29 15,0 0 29-15,2-2-31 0,-3 0 30 0,2 0-29 16,-3-1 27-16,0 1-29 0,-1-2 32 0,0 3-32 16,-2-3 29-16,-2 0-29 0,-1 1 31 15,-1-1-31-15,-1 0 30 0,-1-2-31 0,-6 3 5 0,-1-1 1 16,0-2 3-16,-2 2 1 0,-3-2-2 15,1 2 5-15,-1-1 9 0,-3-1-9 16,-2 1-1-16,-2 0 23 0,0-2-26 0,-1 0 31 16,-1-1-34-16,-2-1 30 0,0-1-2 0,0-1 2 15,-2-1-44-15,-1 0 34 0,-1-1-29 0,-1-1 30 16,-1 0-30-16,-2-1 31 0,0 0-29 0,-1-2 39 16,0-1-13-16,-2 1 5 0,-2 1-36 0,-2 1 34 15,0 0-31-15,-3 2 33 0,-3-2-31 0,0 2 32 16,-6-2-22-16,0 0 38 0,-2 1-52 0,-3 0 33 15,-3 0-31-15,-1 1 32 0,-4 1-33 0,-1-2 5 16,-2 2 30-16,-4 0-21 0,-7-4-11 16,-3 2 3-16,-1 0 0 0,-1 2-4 0,-3 0-15 15,-2-2-17-15,0 4-22 0,1-3-32 0,-2 3-27 16,-3-1-49-16,2 0-48 0,0 2-41 16,-1 0-91-16,-2-2-664 0,0 3-762 0</inkml:trace>
  <inkml:trace contextRef="#ctx0" brushRef="#br0" timeOffset="67087.63">22846 18271 570 0,'0'0'528'16,"0"0"-112"-16,0 0-101 0,0 0-58 0,0 0-43 0,-11 10-32 15,11-10-31-15,0 0-38 0,0 0-2 16,0 0-19-16,0 0 5 0,0 0-8 0,0 17-7 16,0-17-7-16,0 0-15 0,5 14-2 0,-5-14-24 15,0 0 10-15,5 13-19 0,-5-13 12 0,0 0-20 16,5 14 15-16,-5-14-16 0,0 0 21 0,8 16-16 15,-8-16 14-15,5 12-13 0,-5-12 13 0,8 13-10 16,-8-13 12-16,5 15-14 0,-5-15 2 16,11 18-5-16,-11-18 9 0,13 23-9 15,-6-12 9-15,-1 0-10 0,1 2 0 0,0-1-1 16,0 1 3-16,1-1-5 0,0 2-3 0,-1-1 1 16,2 0 1-16,-1 0-6 0,0-1-2 0,-1-2 0 15,2 3 1-15,-9-13 0 0,14 21-7 0,-14-21 1 16,13 16 2-16,-13-16-2 0,11 13 0 0,-11-13-1 15,9 10 5-15,-9-10-1 0,0 0-4 0,12 11 0 16,-12-11 1-16,0 0 3 0,11 7-3 0,-11-7 1 16,0 0-4-16,0 0 0 0,14 4 2 15,-14-4-4-15,0 0 2 0,15-5 4 0,-15 5-3 16,12-9-1-16,-12 9 1 0,16-17-1 0,-8 5 3 16,5-3-6-16,-2-1-1 0,0-3 2 0,1 0-8 15,0 0-14-15,1-5 3 0,3 1-8 16,-2 2 7-16,2-2-2 0,-2 0 7 0,-1 5-27 15,0 1 3-15,0-2 1 0,-1-2-14 0,0 2-3 16,0 1-34-16,-1-1 25 0,0 0-17 0,-1 1 20 16,-2 1-67-16,-1 2 63 0,1 2-59 0,-2-1 49 15,-6 14-43-15,7-20 10 0,-7 20-19 16,4-15-74-16,-4 15-120 0,0 0-309 0,0 0-162 16</inkml:trace>
  <inkml:trace contextRef="#ctx0" brushRef="#br0" timeOffset="67857.21">22926 18602 495 0,'-13'-5'454'0,"13"5"-47"0,0 0-152 15,0 0-3-15,0 0-94 0,0 0 27 0,0 0-87 16,0 0 43-16,0 0-84 0,0 0 56 0,0 0-47 15,0 0 45-15,0 0-44 0,0 0 28 0,0 0-31 16,0 0 17-16,14-6-20 0,-14 6-9 0,0 0 0 16,16 8 2-16,-16-8 7 0,14 9-5 0,-14-9-5 15,18 12-8-15,-8-4-3 0,-10-8-6 16,20 16-3-16,-10-8-9 0,1 2 0 0,0-2-2 16,-1 1-1-16,1-1-3 0,-1 3 4 15,0-3 0-15,1 0-5 0,-11-8-2 0,16 14-3 16,-16-14-2-16,14 11-1 0,-14-11-3 0,13 9 0 15,-13-9 0-15,0 0-1 0,16 8 4 0,-16-8 0 16,0 0-3-16,0 0 3 0,17 5 0 0,-17-5 3 16,0 0-1-16,0 0 2 0,20-3-1 0,-20 3-4 15,0 0-4-15,15-9 5 0,-15 9-2 0,13-11 4 16,-13 11 0-16,15-15 1 16,-8 5 0-16,3-1 2 0,-2-2-7 0,2-3 0 15,0-2-1-15,0 0 1 0,0-2-1 0,2-1-4 16,0-3-2-16,-2 2-2 0,1 2-1 0,-1-2-9 15,1 1 7-15,0 1-23 0,-1 3 3 0,0-3-13 16,2 1 20-16,-3-2-8 0,2 1 2 0,-3-1 6 16,0 2-17-16,0 0 20 0,0 0-12 0,-1 0 22 15,0 1-13-15,-2 5 18 0,0-3-18 0,1 2 21 16,-2 0-18-16,-4 14 22 0,7-23-19 0,-7 23 14 16,5-15-11-16,-5 15 21 0,0 0-22 15,5-18 21-15,-5 18-21 0,0 0 20 0,4-13-21 16,-4 13 13-16,0 0-13 0,0 0 22 0,0 0-22 15,7-15 16-15,-7 15-13 0,0 0 21 0,0 0-20 16,0 0 17-16,0 0-21 0,0 0 24 0,7-10-21 16,-7 10 14-16,0 0-13 0,0 0 20 0,0 0-30 15,0 0 12-15,0 0-46 16,0 0 17-16,0 0-60 0,0 0 22 0,0 0-74 0,0 0 29 16,0 0-77-16,0 0-188 0,0 0-343 15,0 0-253-15</inkml:trace>
  <inkml:trace contextRef="#ctx0" brushRef="#br0" timeOffset="75213.92">12529 9572 797 0,'0'0'432'0,"-12"-21"-75"15,12 21-80-15,-13-16-36 0,13 16-3 0,-15-13-38 16,15 13-43-16,-16-10-26 0,16 10-25 0,-13-6-18 16,13 6-16-16,0 0-15 0,-16-7-9 0,16 7-14 15,0 0-9-15,0 0-3 0,-13-6-1 0,13 6-5 16,0 0 10-16,0 0 4 0,0 0 1 16,0 0 3-16,0 0 13 0,0 0 0 0,0 0-4 15,19-4 11-15,-19 4-7 0,19 0 19 16,-19 0-6-16,33-2-9 0,-10-1-28 0,1 0 15 15,5-2-6-15,5 1-2 0,2 0-6 0,-2-2-9 16,4 1 1-16,0-1-2 0,1-1-2 0,1 1 18 16,0 0 5-16,3-1-5 0,-3 1-5 0,0 0-3 15,-2 0-5-15,4 0-2 0,-5 2-3 0,-3 0-1 16,0-2 28-16,-7 1 1 0,0 1-9 0,-2 0-6 16,2-2 1-16,-5 1-1 0,0 2-4 0,-5 0-11 15,-2-1-2-15,-15 4 7 0,25-4 15 16,-25 4 4-16,0 0 0 0,22 0-2 0,-22 0-9 15,0 0-2-15,0 0-7 0,0 0 0 0,0 0-4 16,0 0 13-16,0 0-15 0,-3 19 25 0,3-19-15 16,-11 10 11-16,11-10-19 0,-13 12 12 0,13-12-21 15,-14 15 8-15,14-15-11 0,-13 17 11 0,13-17-12 16,-12 20 11-16,8-6-6 0,0-1 2 0,-1 2-8 16,3 1-11-16,0 2 8 0,0 7 8 15,2 1 2-15,2 11 20 0,-2 1-1 0,2 6 1 16,0 0-4-16,3 5-2 0,-3 1-2 0,4 9 26 15,0 2-18-15,0 5 28 0,1-1-39 0,1 6 29 16,0 1-33-16,1 2 22 0,1 1-38 0,-1-2 41 16,3 4-57-16,-1-2 57 0,1 0-43 15,1-2 39-15,-2 2 2 0,1 0-46 0,1 0 42 16,-2 2-47-16,0 0 10 0,-2 0 1 0,3 1 2 16,-3-2 2-16,1 0 41 0,-3-1-45 0,5 0 49 15,-8-1-44-15,5-2 1 0,0 2-30 0,-2-1 29 16,-1 2-1-16,1 0 12 0,-2-1-11 0,2-2 4 15,-3 2 0-15,1-4 11 0,-1 1 49 0,2 0-56 16,-1-1 1-16,-1 0-20 0,2 1-7 0,0 0 40 16,0-1-30-16,-1 1 33 0,4-3-24 0,-2-1 18 15,0 1 0-15,1-3-2 0,2 0-10 0,-1-2 11 16,-1 0-3-16,-1-1-32 0,3 0 33 0,1 0-31 16,-3 1 31-16,0-2-30 0,3 0 31 0,-3 0-29 15,4 0 31-15,-1-1-34 0,-2-1 31 0,3-1 3 16,-2 1 0-16,-1 0-28 15,1 2 31-15,1-3-24 0,-2 2 2 0,2-1-8 16,-2 2-10-16,2-4 11 0,-5 2 2 0,6-2 7 16,-1-1 0-16,0-2 0 0,1 0 26 0,1-2-31 15,-2-9 32-15,-1 2-34 0,2 5 1 0,-2-7 2 16,1 0-1-16,5 7 0 0,-5-7 0 0,2 7 25 16,-3-7-28-16,3 8 25 0,-3-7-21 0,1 0 27 15,-3 0-36-15,3 1 2 0,-1-1-4 0,-1-1 0 16,-1 3 5-16,2-2 12 0,-1 2-3 15,-1-1 2-15,-1 1-1 0,0-2 22 0,0 3-27 16,-1-1 22-16,1 3-3 0,2 5-3 0,-4-7-5 16,1 0 0-16,-1-1 7 0,-1 2-11 0,-2-2 2 15,2-1-32-15,-1-1 33 0,0 2-21 0,-1-1 5 16,0-2 4-16,0 1 12 0,0-2-14 0,1 0 22 16,-1-1-3-16,0 1-1 0,0 0-4 0,0 1 2 15,1 0-2-15,-1 1-1 0,0-1 0 0,1 0 5 16,-3 2 0-16,2-3 2 0,-2-1-3 0,2-1-2 15,-2-2-1-15,0-2 0 0,0-7-1 0,0-3 1 16,0-1-2-16,0-2-21 0,0-4 25 0,0-1-24 16,0-1 27-16,0-17-4 0,0 29 0 0,0-29 0 15,1 29-3-15,-1-29-6 0,1 32 7 0,0-14 0 16,-1 0-1-16,2 4 27 0,0 3-33 16,0-1 28-16,0 2-33 0,-1-1 29 0,-1 2-30 15,2-2 28-15,-2 1-4 0,0-1-1 0,0-3-3 16,0-1-2-16,0-3-2 0,0-18-1 0,-1 29 1 15,1-29-1-15,-1 23-2 0,1-23-1 0,0 0-2 16,0 23-1-16,0-23 2 0,0 0 0 0,-1 17 0 16,1-17 2-16,0 0 0 0,0 0 3 0,0 0 3 15,-2 19 0-15,2-19 2 0,0 0-2 0,0 0-3 16,0 0 3-16,0 0-5 0,0 0 0 16,0 0-1-16,-2 17-3 0,2-17 2 15,0 0 0-15,0 0 0 0,0 0-2 0,0 0 0 0,0 0-2 0,0 0-2 16,0 0 4-16,-17-2 1 0,17 2 1 15,0 0 0-15,-21-7-2 0,21 7 4 0,-18-3-1 16,18 3 0-16,-21-3-2 0,21 3 1 0,-26-2 1 16,26 2-1-16,-33 3-1 0,14-1 2 0,-2 1-3 15,-3 0 0-15,0 3-4 0,-1-2 4 0,-2 0-1 16,-5 2-1-16,-1-1 3 0,-1 1-1 0,0-2 1 16,-3 0-2-16,2-1 0 0,-1 1 0 0,0 0 4 15,1 1-2-15,-1 0 0 0,-3-1 0 0,3 2-2 16,0-1 1-16,3 1 1 0,-1 0-20 15,0-1-12-15,7 1-20 0,-4 2-19 0,-3-1-20 16,1 0-16-16,2 1-11 0,5-4-4 0,-1 2-12 16,0-2-8-16,2 0-16 0,1-1-18 0,4-2-18 15,-1-3-27-15,-1-1-14 0,2-4 8 0,0-3-5 16,2-4-71-16,-5-5-179 0,9 2-227 0,1-2-233 16</inkml:trace>
  <inkml:trace contextRef="#ctx0" brushRef="#br0" timeOffset="84403.88">962 9299 62 0,'0'0'671'16,"16"-11"-224"-16,-16 11-100 0,17-12-94 0,-17 12-35 0,17-11-51 15,-17 11-8-15,15-14-35 0,-15 14 5 16,14-11-59-16,-14 11 42 0,11-9-46 0,-11 9 43 15,12-10-60-15,-12 10 68 0,0 0-59 0,10-10 56 16,-10 10-68-16,0 0 47 0,0 0-64 0,7-11 56 16,-7 11-67-16,0 0 51 0,0 0-70 0,0 0 65 15,0 0-59-15,0 0 45 0,-2-18-59 0,2 18 54 16,0 0-69-16,0 0 60 0,0 0-56 0,-7-10 58 16,7 10-61-16,0 0 61 0,0 0-56 0,-12-10 55 15,12 10-59-15,0 0 60 0,-11-9-66 16,11 9 65-16,0 0-52 0,-18-9 54 0,18 9-60 15,-15-3 56-15,15 3-63 0,-20-4 55 0,20 4-61 16,-23 0 65-16,23 0-61 0,-33 4 61 0,15-2-61 16,-3 2 61-16,3-1-61 0,-4 2 61 0,1 0-60 15,0 1 41-15,0 0-46 0,0 0 69 16,0 0-8-16,-2 1-5 0,4-1-3 0,0 1-3 16,-1-1-5-16,1 2-7 0,0-1-1 0,2 0 5 15,0 2-3-15,-2 0-1 0,1-1 2 0,-1 2-3 16,3-2-1-16,-2 3 0 0,0-1-2 15,-1 1 1-15,0 0-4 0,0 2-1 0,0-1 14 16,0 0-11-16,3 0 6 0,-1 0-7 0,1 1 4 16,0-2-3-16,2 1 2 0,1 0-9 0,3-2 10 15,0 1-6-15,10-11 4 0,-15 20-4 0,15-20-1 16,-9 20 1-16,9-20 0 0,-10 21 2 0,10-21-2 16,-8 21-11-16,8-21 10 0,-7 22 2 0,7-22 3 15,-4 28-2-15,4-28 2 0,-3 37 0 0,3-18 0 16,-5 4-3-16,7 4-1 0,-6 5 8 0,4-1-2 15,-2 5 1-15,2 2-1 0,-2 0 1 0,2 1-1 16,-3 4-2-16,3 0 6 0,-4 2-6 0,2 1 16 16,2 2-18-16,-4 11 8 0,4-7 0 0,-3 10 6 15,3 1 8-15,-4-1-2 0,6-11-5 0,-4 0-7 16,4 10-3-16,-2-10 7 0,2 10 8 16,1-11-14-16,3 8 9 0,-2 2-8 0,3-1 8 15,0 2-12-15,2 0 0 0,-2 0-2 0,3 4-7 16,-2 1 4-16,1 0 6 0,-1 0-1 15,1 2 1-15,-1-1 0 0,-2-1 9 0,1 1-7 16,1 0-7-16,-2 1 4 0,0-2-47 0,1 2 57 16,-1 1-52-16,-1-1 58 0,0-2-54 0,1 0 60 15,-1-3-57-15,-1-2 58 0,0 1-33 0,1-3 24 16,2 1-2-16,0-2 5 0,1 1-52 0,-1 0 61 16,3 0-54-16,-1 0 55 0,-1 0-57 0,-1-1 53 15,2-1-51-15,0 1 58 0,-2-2-60 0,4 1 57 16,-2-1-6-16,-2 0-1 0,1 1-3 15,2-1 5-15,-3 2-58 0,-1 1 53 0,1-1-43 16,0 3 7-16,0-1 2 0,-3 1 3 0,2-1 4 16,-1-2 38-16,-3-8-42 0,3 0 50 0,0-1 2 15,-1 0-4-15,0-1-6 0,5 8-55 0,-5-8 56 16,1-2-55-16,0 1 7 0,1 0 3 0,1 9-2 16,0-9 4-16,2 8 7 0,0-1 1 0,-2-8 1 15,-1 0 2-15,4 9 5 0,-3-8-6 0,-1-1 1 16,1-1 1-16,-1 1 51 0,-1 1-58 15,0-4 1-15,-1 3 2 0,0 1 0 0,-1 0 0 16,-1 1-2-16,0-1 1 0,0-1-2 16,0 1 6-16,2-4-5 0,-3 3 9 0,1-3-8 15,-1 0 8-15,-1-3-1 0,2 1 0 0,0-4-1 16,0 2 0-16,2-3 1 0,-3 0 2 0,3-1 0 16,-2 1-3-16,0-1-4 0,1 0 1 0,-1-1 3 15,1 1-7-15,-1-1 1 0,0-6 1 0,-2 3 11 16,0-2-9-16,0 1-1 0,0-2 1 0,-2 1 0 15,0-1 1-15,-1 0 0 0,1-1-3 0,-1-1 4 16,-3 0 0-16,3-1 4 0,-1 0 14 0,0 0-14 16,0 0-10-16,-4 0 9 0,4 0-6 0,-3 0 7 15,1 0-3-15,1-2 2 0,-4 0 0 0,0 5 2 16,0 0-2-16,2-5 0 0,-4 4-2 16,6-4-4-16,-7 2 6 0,2-2-4 0,-1-1 4 15,2 0-7-15,0-2 6 0,-2 1-6 0,2-1 1 16,-1 0 4-16,-1-1-1 0,2 1-3 0,-4-1 2 15,4-1 0-15,-2 0 0 0,-1 1 0 0,3 0 1 16,-2 0 0-16,0 0 2 0,0 2-1 16,-3 4-2-16,-1 0 0 0,2 0 0 0,-2 3 0 15,0-1 1-15,1 2 4 0,-1-2-4 0,-1 0 7 16,1-1-8-16,1 1 8 0,1-1-9 0,-1-2 9 16,3-5-1-16,2 0-1 0,-1-1-5 0,0 1 0 15,3-1 11-15,-7-4-16 0,7-1 8 0,-4 4-7 16,-2-3 12-16,2 0-9 0,11-14 4 15,-11 25-7-15,11-25 7 0,-14 24-6 0,14-24 1 16,-13 26-1-16,10-13 2 0,-8 3 0 0,8-2 2 16,-7 1-2-16,5-1 0 0,-4 1-2 0,9-15 4 15,-9 26-1-15,9-26 3 0,-7 22-1 0,7-22-2 16,-6 18 0-16,6-18-2 0,0 0 1 0,-6 18 0 16,6-18 1-16,0 0 35 0,-6 14-40 0,6-14 0 15,0 0 0-15,0 0-3 0,-4 13 4 0,4-13 2 16,0 0 3-16,0 0 1 0,0 0-4 15,2 18 0-15,-2-18 1 0,0 0 1 0,0 0 0 16,2 14 0-16,-2-14 0 0,0 0 3 0,0 0-2 16,10 19-4-16,-10-19 1 0,0 0 0 15,6 14 3-15,-6-14 1 0,9 10 0 0,-9-10-2 16,11 12-2-16,-11-12 3 0,12 12 0 0,-12-12 0 16,15 11 0-16,-5-3 1 0,-10-8 18 0,19 19-22 15,-9-9 16-15,3 2-21 0,-4 0 19 0,5 1-17 16,-4 2 3-16,7-1 0 0,-6 1-1 0,2 0 0 15,1 1 3-15,1 0 1 0,-3-1 1 0,3 2-1 16,-1 0 0-16,3-3 3 0,1 3-1 0,-2-4-3 16,0 1 1-16,5 7-2 0,-6-9 2 0,3 3 9 15,-1-2-8-15,0 0 4 0,2-1-9 0,0 1 9 16,1 0-7-16,-2 0-1 0,4 0-1 16,1 1 0-16,-1 2 3 0,3-2 1 0,-1 2-4 15,2-3 16-15,-1 0-22 0,1-1-9 0,0 1-45 16,2-1-24-16,-1-2-64 0,-3-1-45 0,1-1 7 15,-1-1-54-15,-1-2-57 0,-2 0-528 0,2 1-402 16</inkml:trace>
  <inkml:trace contextRef="#ctx0" brushRef="#br0" timeOffset="87628.84">13695 2342 35 0,'4'-15'678'0,"-4"15"-237"16,0 0-84-16,7-18-90 0,-7 18-48 0,0 0-34 15,8-15-77-15,-8 15 9 0,0 0 7 0,12-14-67 16,-12 14 34-16,0 0-58 0,11-10 41 0,-11 10-66 15,0 0 55-15,11-8-51 0,-11 8 38 0,0 0-45 16,0 0 36-16,16-5-43 0,-16 5 35 0,0 0-5 16,0 0-3-16,15 7-13 0,-15-7-3 0,8 11 8 15,-8-11-50-15,9 13 47 0,-9-13-31 16,6 20 39-16,-1-5-28 0,-3 1 55 0,3 7-21 16,-3 0 20-16,-2 0-32 0,0 1 20 0,2 0-31 15,-4 0 27-15,0 0-24 0,-3 0 21 0,2 0-27 16,-1-1 20-16,-2-3-17 0,2-1 26 0,-1-3-17 15,-2-1 32-15,0-2-8 0,1-1 33 0,-1-1 0 16,7-11 13-16,-14 17-2 0,14-17-6 0,-17 14-10 16,17-14-2-16,-17 9-8 0,17-9 2 0,-19 6 2 15,19-6-6-15,-19 2-7 0,19-2-8 0,0 0-7 16,-25-1-7-16,25 1-1 0,0 0-8 0,-19-2-3 16,19 2 5-16,0 0-15 0,-18-5 3 15,18 5-14-15,0 0 1 0,0 0-16 0,0 0-7 16,-11-8 7-16,11 8 1 0,0 0 5 15,0 0 1-15,6-17 7 0,-6 17-3 0,15-14 7 16,-5 7-2-16,3-1 9 0,0 1 9 0,5-1-2 16,3 2-3-16,-3 1-2 0,0 0-2 0,-1 2 4 15,2 2 1-15,-1 1-3 0,-18 0-2 0,34 1 0 16,-19 1-1-16,-15-2-3 0,29 6-7 0,-11-3-7 16,-18-3-28-16,28 6-29 0,-28-6-42 0,23 5-20 15,-23-5-73-15,21 5 8 0,-21-5-53 0,0 0-165 16,23-2-421-16,-23 2-421 0</inkml:trace>
  <inkml:trace contextRef="#ctx0" brushRef="#br0" timeOffset="88076.73">13928 1980 510 0,'-9'-17'479'0,"-1"-1"-105"15,-2 1-87-15,-1 2-44 0,-2 3-52 0,0 0-23 16,-1 3-31-16,-3 2-26 0,2 4-26 16,-2 2-21-16,-6 1-16 0,0 4-3 0,-6 5-6 0,-1 4-4 15,1 5-10-15,-1 4 31 0,-4 8-34 16,-2 4 36-16,4 3-33 0,0 3 35 0,3 4 4 16,2 3 4-16,2 3-16 0,3 3 21 0,3 4-10 15,1 3 13-15,6-1-8 0,1 3 19 0,6-1-13 16,5-11 3-16,4-2-9 0,2-1-9 0,8 8-4 15,3-4 30-15,4-2-10 0,4-4-15 16,2-3-10-16,3-4-5 0,3-5-50 0,-2-8 33 16,1-2-37-16,5-4 43 0,-1-3-45 0,3-5 2 15,-2-1 5-15,-1-5 40 0,-2-3-31 0,1-6 49 16,3-3-24-16,-3-4 40 0,1-7 6 0,5-10-25 16,-3-5 8-16,-1-9-18 0,-3-7-9 0,1-3 0 15,-5-10-7-15,-1-3-13 0,-4-1-6 0,-6-3-1 16,-3 1 2-16,-5 2 1 0,-5 1-4 15,-6 2 15-15,-7 2-28 0,-5 4 11 0,-7 4-14 16,-7 6-8-16,-6 7-10 0,-4 5-23 0,-5 9-48 16,-6 6-46-16,4 9-38 0,-1 4-60 0,2 2-23 15,-1 5 34-15,5 2-49 0,8-2-149 0,7 1-407 16,8 2-416-16</inkml:trace>
  <inkml:trace contextRef="#ctx0" brushRef="#br0" timeOffset="89048.35">14263 2107 736 0,'0'-18'524'0,"0"18"-113"15,-2-28-76-15,2 28-42 0,-2-22-32 0,2 22-51 16,-3-16-29-16,3 16-30 0,0 0-27 0,-2-16-26 15,2 16-18-15,0 0-16 0,0 0-9 0,0 0-7 16,0 0-5-16,0 0 3 0,-2 18-4 0,4 1-2 16,0 4 7-16,1 2-17 0,-1 2 6 0,0 6-5 15,2 3-3-15,-1-1-9 0,0 2-7 16,1-1 5-16,0 2-12 0,-1-2 8 0,1-1-10 16,-2 1 7-16,2-3-10 0,-1-5 9 0,0-2-9 15,0-2 2-15,0 0-3 0,-1-6 9 16,0-2-11-16,-2-16 10 0,3 25-7 0,-3-25 7 15,2 19-5-15,-2-19 11 0,0 0 8 0,2 19 21 16,-2-19 8-16,0 0 12 0,0 0 8 0,2 16 8 16,-2-16-7-16,0 0-5 0,0 0-14 0,0 0-10 15,0 0-9-15,0 0-8 0,0 0-6 0,0 0-7 16,0 0-6-16,3 15-3 0,-3-15-3 0,0 0-2 16,0 0-6-16,0 0-3 0,0 0-1 0,0 0-10 15,22-2 0-15,-22 2-9 0,0 0-4 0,25 1-5 16,-25-1-23-16,21 1-28 0,-21-1-49 15,21 0-14-15,-21 0-69 0,27-2 33 0,-12-2-33 16,0 0 33-16,2-5-26 0,1 0-63 0,-4-4-90 16,2 1-329-16,-2-1-226 0</inkml:trace>
  <inkml:trace contextRef="#ctx0" brushRef="#br0" timeOffset="89317.52">14624 2503 587 0,'5'-20'513'0,"-5"20"-130"15,0 0-16-15,2-20-37 0,-2 20 5 0,0 0-77 16,0 0-37-16,0-17-46 0,0 17-20 0,0 0-34 0,0 0-12 15,0 0-31-15,0 0-10 0,0 0-17 16,0 0 0-16,-6 13-18 0,6-13-6 0,0 20-3 16,0-20-4-16,4 25-5 0,-2-10-5 0,4-2 0 0,-1 0 7 15,-5-13-13-15,12 19 8 0,-12-19 10 16,15 16-19-16,-15-16 0 0,16 9 15 16,-16-9 6-16,0 0 8 0,26-1 7 0,-26 1-2 0,15-11-2 15,-15 11-6-15,12-17-2 0,-12 17-4 0,4-21-6 16,-4 21-5-16,-10-25-3 0,-1 11 27 0,-2 1-50 15,-5 1-22-15,-1 1-18 0,-2 3-16 0,-2 0 19 16,2 2-1-16,2 1-13 0,4 0-76 0,3 0-60 16,12 5-49-16,-14-7-8 0,14 7-108 15,0 0-457-15,0 0-390 0</inkml:trace>
  <inkml:trace contextRef="#ctx0" brushRef="#br0" timeOffset="89548.52">14741 2240 1182 0,'18'-13'357'0,"-4"1"5"0,-3 4-15 0,-11 8 13 0,18-13-27 16,-18 13 6-16,11-9-34 0,-11 9 2 0,0 0-45 15,11-9 21-15,-11 9-72 0,0 0-8 0,0 0-53 16,0 0-2-16,14-6-46 0,-14 6 4 0,0 0-39 16,0 0 6-16,0 0-39 0,0 0 13 0,0 0-29 15,11 7 18-15,-11-7-28 0,6 19 2 0,-2-2-2 16,3 1-2-16,-1 3 0 0,0 0 1 0,1 2 18 16,1 1-27-16,0 4 27 0,1 1-26 0,0 1 17 15,0-2-26-15,2 0 25 0,0-3-33 0,0-5-42 16,-1-1-30-16,-2-2-40 0,4-2-26 0,-4-3-37 15,-8-12-39-15,13 16-25 0,-13-16-4 16,0 0-65-16,14 8 35 0,-14-8-71 0,0 0-165 16,0 0-311-16,0 0-420 0</inkml:trace>
  <inkml:trace contextRef="#ctx0" brushRef="#br0" timeOffset="89692.54">14804 2384 684 0,'0'0'651'0,"-12"-14"-158"0,12 14-126 0,0 0-60 0,-10-13-95 0,10 13-28 15,0 0-32-15,0 0-12 0,7-13-36 16,-7 13-6-16,18-7-31 0,-3 2 1 0,6 0-26 16,2-1-16-16,0 1-80 0,5-4-47 0,4 0-58 0,-2-1-145 15,-5 1-570-15,0 3-483 0</inkml:trace>
  <inkml:trace contextRef="#ctx0" brushRef="#br0" timeOffset="90039.79">15190 2285 729 0,'0'0'519'0,"0"0"-100"16,7-14-68-16,-7 14-43 0,0 0-45 0,0 0-23 16,5-14-25-16,-5 14-20 0,0 0-15 15,0 0-23-15,0 0-23 0,0 0-23 0,0 0-18 16,0 0-10-16,-7-13-23 0,7 13-11 0,0 0-9 15,0 0-7-15,-16 2-5 0,16-2-8 0,0 0-2 16,-18 11-5-16,18-11 0 0,-7 12-7 0,7-12 0 16,-6 15 0-16,6-15-5 0,2 20 2 0,-2-20-2 15,6 25 3-15,-1-10-4 0,3-2 2 0,-1 1-2 16,1-1 2-16,0-1-2 0,0 0 1 0,0 0-1 16,-1-2 1-16,-7-10 2 0,11 18 1 0,-11-18 0 15,8 18 1-15,-8-18 0 0,-1 19 0 0,1-19 4 16,-13 24-2-16,3-10-5 0,-3-1-3 15,-1-1-30-15,-2 0-77 0,2-2-138 0,1-3-21 16,13-7-170-16,-19 4-509 0,19-4-620 16</inkml:trace>
  <inkml:trace contextRef="#ctx0" brushRef="#br0" timeOffset="90845.36">15726 2019 142 0,'0'0'652'0,"-12"-14"-234"0,12 14-100 0,-11-7-81 0,11 7-52 16,0 0-37-16,-17 4-26 0,17-4-30 0,-17 18-6 0,7-5 38 15,1 3-71-15,2 1 52 0,1-2-53 16,3 0 35-16,3-15-46 0,-1 28 30 15,1-28-41-15,6 27 31 0,1-15-12 0,1-1-7 0,2-2-1 16,1-2 1-16,-11-7 12 0,24 8 2 0,-24-8-22 16,28-6 17-16,-12-3-12 0,0-3 17 0,-1-2-15 15,-2-2 4-15,-5-2 5 0,-2-1-3 0,-3 2-7 16,-3-3-9-16,-3-1-6 0,-4 1-6 16,-4 0-8-16,-2 2 1 0,-8 1-20 0,-2 3-18 15,0 3-3-15,0 4 18 0,-1 1-14 16,4 1 4-16,4 2-16 0,16 3-60 0,-20-4-22 15,20 4-26-15,0 0 2 0,0 0 9 0,0 0 19 16,0 0 27-16,25-1 17 0,-7-2 16 0,5-1 11 16,0-3 8-16,1 1 19 0,0 0 15 0,-2 0 19 15,-2 1 17-15,-2 1 28 0,-3 1 28 0,-15 3 26 16,22-5 7-16,-22 5 16 0,17-2 14 0,-17 2 8 16,0 0-6-16,17-2-15 0,-17 2-18 0,0 0-19 15,0 0-15-15,17 6-14 0,-17-6-11 0,11 21-5 16,-5-2-10-16,1 2-15 0,-1 3-7 15,2 7-12-15,-1 1 5 0,3 5-4 0,1 0-2 16,0 2-6-16,1 3-1 0,2 9 0 0,0 0 0 16,-3-8-2-16,-2-1-1 0,1-2 0 0,-3-1 0 15,-1-4-1-15,-2-2-8 0,-1-8-13 16,-2-1 28-16,-2-5-72 0,-1-1-22 0,-2-4-17 16,4-14-19-16,-9 19-24 0,9-19 36 0,-15 10-9 15,15-10 50-15,-21 2 12 0,21-2 63 0,-25-9 15 16,9-2 29-16,2 0 7 0,-1-3 14 0,3-1-6 15,1-3-1-15,1-1-13 0,3-4-9 0,3 2-14 16,3-2 27-16,2 0-47 0,4 0 4 0,0 1-4 16,4 1-2-16,3 0-3 0,0 2-1 0,6-1-1 15,-3 5-2-15,7-2-14 0,-2 5-33 16,0-1-44-16,2 4-85 0,1-1-23 0,-2 0-80 16,0 0-697-16,0 2-673 0</inkml:trace>
  <inkml:trace contextRef="#ctx0" brushRef="#br0" timeOffset="91904.98">16494 1648 203 0,'-1'-17'753'0,"1"17"-186"16,-5-26-132-16,5 26-70 0,-4-19-61 0,4 19-70 15,0 0-33-15,-4-20-33 0,4 20-26 0,0 0-19 0,0 0-15 16,-4-15-14-16,4 15-6 0,0 0-7 16,0 0 0-16,-1 29-2 0,1-8-10 0,0 6-10 15,0 8-11-15,2 3-11 0,-1 1-7 0,2 3 25 16,0-1-42-16,1 0-1 0,1 0-1 0,0-1-3 16,0-4 6-16,1-2-13 0,1-3 5 0,-2-6-5 15,1 0 0-15,-1-4 2 0,0 0 2 0,0-6-5 16,-1 1 0-16,-4-16 0 0,6 21 1 15,-6-21 2-15,6 17-3 0,-6-17 5 0,6 12 4 16,-6-12-1-16,0 0 2 0,11 14 3 0,-11-14 1 16,0 0 2-16,17 5 1 0,-17-5-9 0,16-2 3 15,-16 2-3-15,23-6 0 0,-23 6-6 0,24-9-32 16,-24 9-36-16,24-8-22 0,-12 1-39 0,0 0-19 16,0-1-63-16,-1-1 35 0,2-3-46 0,-1-1 54 15,0-2-21-15,1-1 13 0,-2-2 17 0,-1-1 15 16,2 1 14-16,-3 0 21 0,0 1 40 0,-1 1 33 15,-2 2 26-15,-6 14 24 0,8-22 14 0,-8 22 14 16,5-18 22-16,-5 18 36 0,4-14 22 0,-4 14 12 16,0 0 11-16,0 0-3 15,2-19-3-15,-2 19-15 0,0 0-16 0,0 0-19 16,0 0-18-16,0 0-14 0,0 0-11 0,0 0-10 0,-1 18-6 16,1-18-6-16,0 31 4 0,3-12-14 0,-1-1-3 15,1 2-6-15,2 1-9 0,1-2-29 0,2-2-41 16,2-1-43-16,1-2-11 0,-1-5 5 0,2-3-19 15,-12-6-55-15,23 0-171 0,-5-9-450 16,0-3-375-16</inkml:trace>
  <inkml:trace contextRef="#ctx0" brushRef="#br0" timeOffset="92336.97">16959 1482 617 0,'0'0'585'16,"-13"-12"-113"-16,13 12-141 0,0 0-34 15,-10-7-47-15,10 7-17 0,0 0-35 0,0 0-5 16,-8 10-35-16,8-10-4 0,1 17-33 0,-1-17-21 16,8 33-17-16,-3-12-14 0,2 1-13 0,3 0-11 15,-1 6-8-15,1 0-7 0,0-1-3 0,0 0-4 16,0 0-4-16,-1-6-3 0,-1 2-3 0,-1-4 2 16,-1 1-3-16,0-2-1 0,0-4-1 0,-1 0-1 15,-5-14-6-15,6 19 6 0,-6-19 6 0,4 15 8 16,-4-15 16-16,0 0 22 0,5 15 17 15,-5-15 13-15,0 0 5 0,0 0-30 0,0 0 23 16,0 0-40-16,0 0 20 0,0 0-42 0,0 0 19 16,0 0-37-16,0 0 22 0,0 0-33 0,11-12 23 15,-11 12-9-15,7-15-2 0,-7 15-6 0,12-21-2 16,-2 11-4-16,0 1-3 0,1 0-1 0,2 2-1 16,0 0 10-16,2 3-14 0,0 0-1 0,-15 4-3 15,29-3 0-15,-29 3-2 0,31 4 1 0,-15-1 0 16,-2 1 4-16,-1 2 0 0,-13-6 18 0,21 8-12 15,-21-8 0-15,15 11 1 0,-15-11 5 0,5 14-2 16,-5-14 2-16,-7 22 2 0,-5-7-2 0,-4-2-7 16,-5 4 1-16,-4-1-12 0,-3-3-63 0,0-1-78 15,-2-3-128-15,2-5-22 0,4-1-27 0,4-4 17 16,2-7-152-16,6-1-378 0,5-3-441 16</inkml:trace>
  <inkml:trace contextRef="#ctx0" brushRef="#br0" timeOffset="92633.02">17366 1614 584 0,'0'0'634'0,"0"0"-126"16,0 0-79-16,15 6-50 0,-15-6-80 0,0 0-44 15,2 22-19-15,-2-22-53 0,0 23-4 0,0-23-51 16,-3 27 0-16,3-27-46 0,-1 27 4 16,1-27-31-16,0 25-11 0,0-25-6 0,1 20-9 15,-1-20-2-15,0 18-5 0,0-18-3 0,0 0 2 0,2 17 8 16,-2-17 23-16,0 0 38 0,0 0 38 15,0 0 27-15,0 0 9 0,0 0-14 0,0 0-25 16,0 0-22-16,0 0-19 0,0 0-15 0,1-19-12 16,-1 19-14-16,0-29-9 0,0 10-10 0,1 0-8 15,1 1-4-15,1-4-4 0,1 1-8 0,3 1-44 16,1 1-68-16,3 0-10 0,1 2-42 0,1 1-14 16,3 1-19-16,-1 2-21 0,4 0-40 0,-1 4 8 15,1 0-48-15,-2 5 62 0,-1 1-34 0,-16 3-73 16,29-1-153-16,-29 1-255 0,25 2-274 15</inkml:trace>
  <inkml:trace contextRef="#ctx0" brushRef="#br0" timeOffset="93383.98">17739 1554 10 0,'0'0'697'16,"0"0"-146"-16,0 0-121 0,0 0-26 0,0 0-18 15,0 0-43-15,0 0-29 0,0 0-3 0,0 0-19 16,0 0-37-16,0 0 16 0,-11-9-64 0,11 9-2 15,0 0-73-15,0 0 0 0,-25 3-53 0,25-3 11 16,-22 10-18-16,10-1-14 0,-2 4-13 0,0 1-10 16,2-1-7-16,0 3-6 0,2 0-4 0,2 2-4 15,1-1-4-15,3-2-3 0,1 0-5 16,3-15-8-16,-2 23-18 0,2-23-27 0,5 24-16 16,-5-24 2-16,8 16 8 0,-8-16 12 0,13 10 9 15,-13-10 13-15,17 3 5 0,-17-3 4 0,17-3 10 16,-17 3-2-16,16-6 6 0,-16 6 10 0,16-10-1 15,-16 10-3-15,11-10 2 0,-11 10-3 0,10-10-1 16,-10 10-2-16,0 0-6 0,9-10-6 0,-9 10-35 16,0 0-29-16,0 0-12 0,0 0 4 0,0 0 7 15,13-5 10-15,-13 5-6 0,0 0-4 0,12 11-9 16,-12-11-6-16,9 11-3 0,-9-11-8 0,10 12 0 16,-10-12 4-16,11 11-3 0,-11-11 7 0,12 7 6 15,-12-7 19-15,0 0 13 0,17 2 6 0,-17-2 10 16,15-7 9-16,-15 7 6 0,16-12 5 0,-16 12 4 15,12-17 11-15,-12 17 14 0,8-20 4 16,-8 20 8-16,6-21 0 0,-6 21 2 0,4-18-7 16,-4 18-5-16,3-15-3 0,-3 15-7 0,0 0-6 15,4-17-9-15,-4 17 2 0,0 0 0 0,0 0 0 16,0 0 1-16,0 0 3 0,0 0-1 0,12 10 2 16,-12-10-1-16,3 17 2 0,-3-17 3 0,2 18 0 15,-2-18 4-15,3 21 5 0,-3-21 2 0,5 18 0 16,-5-18 4-16,0 0 24 0,4 18 58 15,-4-18 53-15,0 0 55 0,0 0 33 0,0 0-16 16,0 0-30-16,0 0-35 0,0 0-10 0,0 0-9 16,0 0-16-16,-5-17-17 0,5 17-15 0,-6-24-19 15,6 24-16-15,-5-29-10 0,4 13-41 0,2-2 26 16,0 0-35-16,3-2 25 0,1 1-54 0,2-2 3 16,1 4-52-16,2 0 16 0,2 1-41 0,-1 2 5 15,3 1-7-15,-4 4-14 0,1 1 4 0,-11 8 6 16,20-9 8-16,-20 9 16 0,19-1 16 0,-19 1 13 15,17 1 12-15,-17-1 11 0,19 7 5 0,-19-7 9 16,15 11 8-16,-15-11 10 0,12 13 12 0,-12-13 11 16,9 18 7-16,-9-18 16 0,7 20-14 0,-7-20 9 15,7 28-23-15,-1-12 29 0,-1 3-6 16,2 0 15-16,-1 4-27 0,2-4 15 0,1 2-27 16,-1 0 19-16,1 0-26 0,-2-2 21 0,3 0-25 15,-2-2-7-15,-1-4-59 0,0-2-78 0,-7-11-102 16,10 15-33-16,-10-15-42 0,0 0-646 0,0 0-662 15</inkml:trace>
  <inkml:trace contextRef="#ctx0" brushRef="#br0" timeOffset="93809.13">18134 1330 800 0,'0'0'526'15,"-3"-15"-140"-15,3 15-86 0,0 0-50 0,0 0-29 16,0 0-35-16,4-15-36 0,-4 15-16 15,0 0-32-15,21 2-10 0,-21-2-24 0,27 6-12 16,-9-1-11-16,3-1-8 0,-1 0-8 0,2 2-7 16,-1-2-2-16,-3 1-4 0,0-3-4 0,-2 4-2 15,0-4-4-15,-16-2-1 0,26 5-1 0,-26-5-2 16,20 4 3-16,-20-4 0 0,18 2 0 0,-18-2 7 16,0 0 21-16,21 2 15 0,-21-2 10 15,0 0 6-15,20-4 4 0,-20 4 2 16,15-5-1-16,-15 5 2 0,14-6 5 0,-14 6 8 15,12-8 17-15,-12 8 10 0,0 0-7 0,10-11-19 16,-10 11-20-16,0 0-12 0,0 0-6 0,0 0-7 16,0-18-9-16,0 18-5 0,0 0-7 0,-17-5-10 15,17 5 1-15,0 0-2 0,-24 1-6 0,24-1 23 16,-18 8-31-16,18-8 3 0,-21 15-2 0,11-3 2 16,0 1-15-16,0 2 21 0,3 1-16 0,1 0 17 15,1-1-4-15,1 2-4 0,3-1-5 0,-1 1-6 16,2-17-9-16,2 31-7 0,2-15-1 0,1-2 3 15,2 0 3-15,0 0 4 0,3-3 4 0,-1 1 4 16,2-3-18-16,2-1-44 0,1-4-61 0,-14-4-103 16,28 2-73-16,-12-5-51 0,-5-4-633 15,2-2-716-15</inkml:trace>
  <inkml:trace contextRef="#ctx0" brushRef="#br0" timeOffset="94421.13">18864 1413 420 0,'0'0'508'16,"7"-19"-104"-16,-7 19-71 0,6-24-9 0,-6 24 21 0,2-22-22 0,-2 22-12 16,-2-21-35-16,2 21 11 0,-8-20-52 0,8 20 17 15,-12-18-38-15,12 18-29 0,-16-14-24 0,16 14-40 16,-18-12-22-16,18 12-14 0,-15-6-23 0,15 6-12 15,0 0-10-15,-23-1-10 0,23 1-8 0,-17 10-3 16,17-10-4-16,-15 19-31 0,8-6 30 0,2 2-30 16,0 0 32-16,2 2-30 0,2 1 30 0,1 0-33 15,1 1 29-15,1-2-27 0,2 0 30 16,1 0-2-16,-2-1-3 0,2-2-4 0,-1 0 0 16,-4-14-1-16,7 20-2 0,-7-20 3 0,4 17 7 15,-4-17 22-15,0 0 25 0,5 19 16 0,-5-19-9 16,0 0-12-16,-9 19-12 0,0-9-12 0,-6 0-16 15,-1 1-77-15,-3-2-104 0,-1 1-79 0,-3-1-84 16,0 0-81-16,0-1-40 0,1 1-183 0,1-1-314 16,7-2-625-16</inkml:trace>
  <inkml:trace contextRef="#ctx0" brushRef="#br0" timeOffset="123350.15">19863 724 609 0,'2'-17'481'0,"-2"17"-96"0,0 0-92 0,-1-19-38 16,1 19-18-16,0 0-20 0,-3-15-24 0,3 15-41 0,0 0-23 15,-6-15 11-15,6 15-25 0,0 0-9 0,-10-9-3 16,10 9-9-16,0 0-5 0,-11-7-5 16,11 7-9-16,0 0-8 0,0 0-6 15,-19 0-10-15,19 0-11 0,-16 15 8 0,3 1-21 16,-2 10 13-16,-3 5-26 0,-1 13 11 0,-3 5-20 15,-2 8 15-15,2 2-21 0,-1 7 19 0,0 2-20 16,0 3 3-16,2-1 7 0,0 3-4 0,3-2-1 16,4-2 1-16,5-2 0 0,2-7 0 0,7-10-2 15,6-2 2-15,6 7-3 0,7-2-6 16,6-6-38-16,6-6-75 0,7-7-102 0,4-7-13 16,-4-16-130-16,4-4-575 0,-1-11-601 0</inkml:trace>
  <inkml:trace contextRef="#ctx0" brushRef="#br0" timeOffset="124166.49">19860 1526 133 0,'0'0'564'0,"0"0"-176"15,0 0-83-15,0 0-78 0,0 0-54 0,0 0-29 16,0 0-1-16,0 0-26 0,0 0-9 0,8-11 43 16,-8 11-85-16,0 0 16 0,0 0-12 0,22-1 5 15,-22 1-5-15,0 0 13 0,27-4-6 16,-27 4 7-16,27-9 4 0,-9 0 15 0,-1-1-25 15,1-2 9-15,0-1-14 0,-2-2-1 16,0 0-1-16,-2 1 1 0,0 0 6 0,-5 3 14 16,0 1 14-16,-9 10 2 0,12-16 1 0,-12 16-24 15,6-16-16-15,-6 16 19 0,0 0-44 0,-1-16-8 0,1 16-6 16,0 0-8-16,-16-11-8 0,16 11-5 16,-19 0-5-16,19 0-2 0,-30 8-2 0,11 1-1 15,0 1 7-15,-3 5-13 0,1 2 6 0,3 3-2 16,0 1 0-16,7-2-1 0,1 0 3 0,3 1-3 15,5-2 0-15,2 0-3 0,4 0-4 0,3 1-14 16,4-2-5-16,3-1-2 0,3-1 6 0,6 1 9 16,0-3 2-16,3-1 0 0,-2-5 1 0,2-1-13 15,1-3-19-15,1-6-20 0,4-3-21 16,2-7-10-16,1-3-40 0,5-9-10 0,-1-3-55 16,-1 0 47-16,-2-4-34 0,-9 5 24 15,-3 2-19-15,-1 0 34 0,-6 1 31 0,0 3-20 16,-9 4 68-16,-4 4-12 0,-4 13 84 0,0-22 18 15,0 22 11-15,-7-20 4 0,7 20-9 0,-14-16 32 16,14 16 25-16,-19-14 19 0,19 14 25 0,-22-9 18 16,7 5 16-16,15 4 1 0,-26-6-9 0,26 6-9 15,-23-4-13-15,23 4-20 0,-22-1-14 0,22 1-21 16,-18 2-15-16,18-2-10 0,-15 6-10 0,15-6-13 16,-14 15-4-16,14-15-3 0,-6 20-3 0,6-20-2 15,1 21-5-15,-1-21 3 0,10 26-7 0,-3-13 12 16,2 2-14-16,2-2 3 0,1-4-1 15,-1 0-5-15,1-1-1 0,1-1 0 0,-13-7 1 16,20 8 3-16,-20-8 2 0,16 5 0 0,-16-5 0 16,0 0 1-16,19 5 3 0,-19-5 15 0,0 0 22 15,0 0 3-15,16 6 15 0,-16-6-14 16,0 0 11-16,0 0-41 0,0 0 13 0,0 0-27 16,12 8 37-16,-12-8-48 0,0 0 9 0,0 0-14 15,3 21 0-15,-3-21-32 0,4 15-31 16,-4-15-37-16,5 17-26 0,-5-17 15 0,10 20 0 15,-2-8 28-15,-8-12-15 0,14 15-135 0,-14-15 11 16,16 9-98-16,-16-9-181 0,0 0-267 0,25-8-306 16</inkml:trace>
  <inkml:trace contextRef="#ctx0" brushRef="#br0" timeOffset="124484.67">20721 1239 128 0,'0'0'782'16,"1"-20"-191"-16,-1 20-103 0,0-20-66 15,0 20-31-15,-1-17-56 0,1 17 22 0,0 0-52 16,-4-19-21-16,4 19-28 0,0 0-32 0,0 0-44 16,-7-15-32-16,7 15-25 0,0 0-26 0,0 0-20 15,0 0-43-15,-15 3 19 0,15-3-10 0,-13 18-6 16,5-5-12-16,1 1-1 0,2 3-10 0,1-2-31 16,1 2 27-16,3 1-52 0,0 1-18 15,4 2-12-15,0 1 7 0,1-2-9 0,1-1-4 16,2 1-10-16,0-2 32 0,0 0-17 0,1-2 6 15,0-4 2-15,-3 0-2 0,-6-12 1 0,10 18 10 16,-10-18-1-16,7 14 12 0,-7-14 10 0,0 0 8 16,6 18 16-16,-6-18-14 0,0 0-8 0,-8 20-18 15,8-20-23-15,-15 14-40 0,15-14-37 16,-24 11-44-16,12-5-17 0,-4-2 4 0,1 0-45 0,-1-2-93 16,16-2-441-16,-27 3-325 15</inkml:trace>
  <inkml:trace contextRef="#ctx0" brushRef="#br0" timeOffset="124876.67">20768 1382 454 0,'0'0'481'15,"17"-11"-95"-15,-17 11-83 0,0 0-38 0,16-7-26 16,-16 7-17-16,0 0-10 0,0 0-31 0,14 6-16 16,-14-6-9-16,0 0-40 0,5 15-8 0,-5-15-38 15,4 15-4-15,-4-15-20 0,0 0-6 0,9 15-11 16,-9-15-3-16,0 0-3 0,12 12 10 0,-12-12-13 15,0 0 17-15,0 0-11 0,27-4 12 16,-15-2-12-16,-1-2 10 0,3-3 7 16,-1-2 1-16,-1-1 7 0,-2 0 13 0,-1-1 5 15,0 1 2-15,-4 1 5 0,-5 13 4 0,7-23 1 16,-7 23-9-16,4-21-11 0,-4 21-8 0,2-16-3 16,-2 16-22-16,0 0-6 0,3-19-8 0,-3 19-7 15,0 0-11-15,0 0-9 0,4-15-3 0,-4 15 1 16,0 0 2-16,0 0 3 0,12 6 7 0,-12-6 31 15,13 21-40-15,-3-6-2 0,-1 4-3 0,4 6 12 16,-1 2-3-16,1 3 9 0,1 2-8 0,-2-1 12 16,-3 0 1-16,1-1 19 0,-3-5-11 0,-1 0 25 15,-3-2-16-15,-1 1 17 0,-4-1-25 0,-2 1 18 16,-6 4-6-16,-5 0-4 0,-3-2-5 0,-6 1-3 16,-3-1-24-16,-10 3-86 0,4-6-115 15,-1-5-152-15,-3-4-40 0,0-7-239 16,10-5-276-16,6-5-566 0</inkml:trace>
  <inkml:trace contextRef="#ctx0" brushRef="#br0" timeOffset="126402.53">21675 1108 423 0,'-2'-19'517'0,"1"4"-94"0,-2-1-100 0,3 16-31 15,-6-25-27-15,6 25-25 0,-6-20-27 0,6 20-31 16,-5-18-4-16,5 18-17 0,0 0-15 0,-5-18-28 16,5 18-16-16,0 0-21 0,0 0-18 0,0 0-7 15,0 0-13-15,0 0-5 0,0 0-6 0,-5 22-5 16,6 2-19-16,2 4 26 0,0 7-32 16,0 2 14-16,0 1-16 0,1 2 0 0,-1-2 7 15,2-1-5-15,-1 0-1 0,0-1-12 0,0-2-35 16,-1-6-42-16,0-1-49 0,1-2-51 0,1-2-6 15,1-2-24-15,-3-5-79 0,-3-16-534 0,4 22-406 16</inkml:trace>
  <inkml:trace contextRef="#ctx0" brushRef="#br0" timeOffset="126751.52">21610 1221 285 0,'-13'-7'536'0,"2"0"-115"0,11 7-91 15,-17-9-73-15,17 9-63 0,-12-7-31 0,12 7-50 16,0 0 39-16,0 0 55 0,0 0-78 0,0 0-14 16,7 11-18-16,5-3-18 0,4 1-25 0,3 0-6 15,1 1-7-15,3 0-4 0,0-1-10 0,1 0-5 16,0-1-7-16,-1 0 1 0,1-2-3 0,-1 0 29 16,-1-2 10-16,-1 0 1 0,-3-1 1 0,-1 0-4 15,-1 0 3-15,-16-3 5 16,27 2 9-16,-27-2 13 0,19 2 9 0,-19-2 7 15,0 0 8-15,24 0 12 0,-24 0 28 0,0 0-4 16,18-4-30-16,-18 4 23 0,0 0-49 0,12-13 20 16,-12 13-49-16,0 0 23 0,1-18-11 0,-1 18-1 0,-7-15-23 15,7 15-11-15,-14-17-15 0,14 17-3 16,-19-15-8-16,19 15-6 0,-26-9-7 0,26 9-7 16,-27 0-4-16,9 4-9 0,1 6-37 0,2 2-72 15,-1 1-63-15,0 4-69 0,4 1-126 0,2 1-48 16,3-1-656-16,7-18-847 0</inkml:trace>
  <inkml:trace contextRef="#ctx0" brushRef="#br0" timeOffset="127716.12">22693 1129 320 0,'9'-16'579'0,"-2"3"-110"0,0 0-64 16,-2 0-46-16,-5 13-4 0,8-22-53 0,-8 22-6 16,3-20-30-16,-3 20-2 0,-1-19-53 15,1 19 10-15,-4-19-44 0,4 19 8 0,-8-21-49 0,8 21-18 16,-13-16-6-16,13 16-21 0,-14-13 24 0,14 13-40 16,-16-11 9-16,16 11-41 0,0 0 20 0,-22-1-20 15,22 1-8-15,-20 16-32 0,9 2 23 0,0 3-31 16,0 8 24-16,2 3-27 0,1 4 2 0,4 3 2 15,2 2 0-15,2 2-20 0,3 1 10 16,1 1-2-16,2 1-58 0,0 0-11 0,1 2-103 16,3 5-38-16,-2-8-14 0,-2-2-26 0,1-1-27 15,-1-1 26-15,-1-1 57 0,-1-1 37 16,0-3 18-16,-4-9-65 0,-2-5-632 0,-1-7-444 16</inkml:trace>
  <inkml:trace contextRef="#ctx0" brushRef="#br0" timeOffset="127984.43">22486 1585 356 0,'0'-16'607'16,"0"16"-219"-16,2-31-28 0,2 14-113 0,0 4 21 15,4-1-74-15,-1 0-13 0,4 0-15 0,2 0-10 16,0 0-8-16,2 1-9 0,1-1-13 16,2 1-15-16,2 1-18 0,3-3-13 0,4 2-12 15,-2 0-13-15,-2 3-11 0,-2 1-8 16,2 2-4-16,-1-1-9 0,-2 2-7 0,-2 3-5 15,-18 3-2-15,27-2 2 0,-27 2 3 0,24 6 8 16,-13 1 6-16,-1 3-4 0,1 2 4 0,-2 4-7 16,-3-3 3-16,0 5-9 0,-2-1 2 0,0-1-10 15,-2 1 0-15,0 0-1 0,-2-17 0 0,0 30-1 16,0-30-27-16,2 26-70 0,-2-26-91 0,-3 20-25 16,3-20-74-16,0 0-171 0,-7 13-403 0,7-13-451 15</inkml:trace>
  <inkml:trace contextRef="#ctx0" brushRef="#br0" timeOffset="128352.43">22930 1202 338 0,'0'-29'631'0,"0"29"-120"15,0-19-102-15,0 19-61 0,0 0-77 0,-2-19-65 16,2 19-53-16,0 0-25 0,0 0-26 0,0 0-10 16,0 0-22-16,9 11-9 0,-9-11-10 0,9 25-8 15,-3-5-6-15,3 0-13 0,-2 0-2 0,2 1 0 16,-1-2 13-16,1 2-24 0,-1-4 11 15,-1 0-18-15,-1-5 18 0,-6-12-21 0,9 19 19 16,-9-19-14-16,6 14 30 0,-6-14 57 0,0 0 16 16,0 0-7-16,5 12-7 0,-5-12 22 0,0 0-6 15,0 0 49-15,-6-14-16 0,6 14 25 0,-9-17-30 16,9 17 2-16,-7-24-13 0,4 10-20 16,3 14-21-16,-5-26-14 0,5 26-22 0,-2-25-13 15,2 25-10-15,3-25-7 0,-3 25-7 0,9-24-4 16,0 14-3-16,-1 1-4 0,2 1-2 0,-10 8 6 15,23-10-13-15,-23 10 0 0,28-1 10 0,-28 1-6 16,30 6-8-16,-13 1 3 0,1 3 1 0,-2 2 0 16,1 2 0-16,-1 1 0 0,-2 3 0 0,-2 0-30 15,0 0 9-15,-4 1-56 0,-1 2-31 16,-2-2-44-16,-2-3-64 0,-3-16-93 0,4 26-92 0,-4-26-35 16,2 19-162-16,-2-19-318 0,0 0-577 15</inkml:trace>
  <inkml:trace contextRef="#ctx0" brushRef="#br0" timeOffset="128615.43">23580 1155 188 0,'2'-19'730'0,"-2"19"-156"0,-3-15-120 15,3 15-19-15,-11-10-86 0,11 10-47 0,-17-5-58 16,17 5-18-16,-30 5-55 0,9 3-9 0,-1 2-51 16,-2 5 13-16,2 0-54 0,5-1 10 0,3 1-39 15,2 3-4-15,4-1-10 0,5-1-8 16,3-16-2-16,2 30-4 0,3-16 0 0,4-2-5 15,3 1 34-15,4-4 13 0,-1-5 41 0,2 0-24 16,-17-4 41-16,34-5-21 0,-16-2 45 0,-1-4-17 16,-3-4 24-16,-3-2-23 0,-5-4-23 0,-3-4-17 15,-5-3-19-15,-5-7-19 16,-7-3-24-16,-9-8-64 0,-2 1-38 0,-5 1-42 0,-4 4-48 16,-2 2-22-16,0-1-67 0,0 5-30 0,2-4-131 15,1 0-231-15,14 10-339 0,5 3-706 0</inkml:trace>
  <inkml:trace contextRef="#ctx0" brushRef="#br0" timeOffset="131451.73">24417 1194 302 0,'5'-13'704'0,"-5"13"-169"0,4-23-76 0,-4 23-71 15,2-22-47-15,-2 22-72 0,-5-25 7 0,5 25-48 16,-6-23 12-16,6 23-67 0,-13-24 20 15,5 14-67-15,0 0 19 0,-2 2-50 0,-2 0 22 0,12 8-62 16,-23-7 22-16,23 7-45 0,-28-1 24 0,11 4-43 16,-5 4 33-16,2 1-47 0,1 2 39 15,1 3-48-15,2-3 32 0,2 5-36 0,4-1 34 16,4 0-36-16,1-1 1 0,5-13 2 0,0 25 9 16,0-25 0-16,7 25-4 0,0-14-11 0,3-3 0 15,2-1 4-15,1-1 1 0,-13-6 5 0,27 4 2 16,-27-4 2-16,30-2 4 0,-14-2 9 15,-2-1-8-15,-14 5 5 0,24-7-2 0,-24 7 3 16,20-9 4-16,-20 9 19 0,13-6 14 0,-13 6 6 0,0 0-5 16,14-6 6-16,-14 6-13 0,0 0-4 15,0 0-23-15,0 0-4 0,0 0-2 0,14 9-1 16,-14-9 0-16,2 22-3 0,-2-22-19 0,3 30-38 16,-1-13-5-16,3 0-38 0,-1-1-1 15,3 1-7-15,-1-2-18 0,1-3 1 0,1-2-32 16,-8-10 15-16,17 13-15 0,-17-13 37 15,16 3-35-15,-16-3 51 0,20-7-27 0,-20 7 56 0,21-17-44 16,-12 6 24-16,-3-1 32 0,-1-2 16 16,-5 14 20-16,5-25 25 0,-5 25 24 0,0-25 4 15,0 25 27-15,-3-19-1 0,3 19-15 0,0 0 0 16,-5-20-19-16,5 20-1 0,0 0-10 0,0 0 3 16,0 0-2-16,0 0-12 0,0 0 6 0,-11 8 5 15,11-8-6-15,0 0-2 0,-2 21 1 0,2-21 1 16,0 0 0-16,2 20 0 0,-2-20-1 0,0 0-2 15,5 15 13-15,-5-15 39 16,0 0 34-16,0 0 37 0,0 0 25 0,0 0 36 0,0 0 48 16,14-11 23-16,-14 11-2 0,3-19-28 0,-3 19-24 15,-1-26-24-15,-1 9-14 0,2 1-18 0,0 16-26 16,-4-28-24-16,4 28-22 0,-2-24-18 0,2 24-14 16,-1-17-4-16,1 17-33 0,3-15-14 15,-3 15-25-15,10-11-7 0,-10 11-3 0,16-4-10 16,-16 4-1-16,23 3-2 0,-7 2 6 0,1 2 8 15,2 4 3-15,-2 1 0 0,1 1 3 0,-1 1-3 16,2 7 9-16,-5-5-14 0,-1 3-5 0,-2-1-28 16,-1 0-1-16,-5 2-58 0,0-4-62 0,-3 0-61 15,-2-16-106-15,1 29-30 0,-1-29-670 16,-2 19-820-16</inkml:trace>
  <inkml:trace contextRef="#ctx0" brushRef="#br0" timeOffset="131699.72">24970 1054 499 0,'5'-25'678'0,"-5"25"-106"0,0-19-59 0,0 19-67 16,-5-16-104-16,5 16-3 0,-10-14-78 0,10 14-14 15,-15-10-77-15,15 10 3 0,-18-5-65 0,18 5 12 16,-18 4-61-16,18-4 18 0,-20 11-49 0,13 1 21 16,2 1-30-16,3 3 23 0,4 4-37 15,4 2-11-15,6 3 7 0,4 0-72 0,1-1 6 16,3-1-16-16,2-2 11 0,-2-1-28 15,2-2-7-15,-5-3-4 0,-3 0-26 0,0-1-1 16,-4-4 19-16,-4 2 3 0,-6-12-22 0,4 22 19 16,-4-22-54-16,-10 24 24 0,-1-9-28 0,-4 0-33 15,-2 0-73-15,-8-1-50 0,-2-1-268 0,5-3-131 16</inkml:trace>
  <inkml:trace contextRef="#ctx0" brushRef="#br0" timeOffset="132592.7">25070 1182 377 0,'0'0'515'16,"19"-13"-107"-16,-19 13-75 0,11-9-35 0,-11 9-25 16,0 0-35-16,13-8-21 0,-13 8-41 0,0 0-5 15,0 0-29-15,12 9-2 0,-12-9-38 0,5 15-7 16,-5-15-29-16,3 20-13 0,-3-20-11 0,5 25-9 16,-5-25-2-16,6 27-6 0,-6-27-3 15,10 21-7-15,-10-21-1 0,9 13-1 0,-9-13 2 16,13 9 3-16,-13-9 9 0,18 3 14 0,-18-3 8 15,20-6 16-15,-20 6 20 0,18-12 9 0,-18 12 4 16,14-17 19-16,-14 17-27 0,9-19-2 0,-9 19-10 16,4-17 11-16,-4 17-13 0,0 0-21 15,4-20-15-15,-4 20-15 0,0 0-25 0,0 0-32 16,3-15-17-16,-3 15 31 0,0 0-51 0,0 0-4 16,0 0-37-16,13 8-5 0,-13-8-9 0,0 0 14 15,16 12 20-15,-16-12 15 0,14 6 17 0,-14-6 14 16,17 5 11-16,-17-5 29 0,23-2 33 15,-23 2 21-15,29-7 3 0,-14-1 6 0,0 0 18 16,-3-2 24-16,-1 0-5 0,-3-3-8 0,-3-2-19 16,-3 0-14-16,-2 15-15 0,-1-32-9 0,-2 16-11 15,-2 0-23-15,1 0-3 0,-1 1-52 16,5 15-7-16,-9-23-57 0,9 23-49 0,-7-17-105 16,7 17-20-16,0 0 63 0,0 0-15 0,0 0 63 15,0 0-59-15,0 0-5 0,0 0-18 0,0 0 34 16,21 7 52-16,-21-7 47 0,12 10 92 15,-12-10 171-15,12 11-40 0,-12-11 54 0,11 9-4 16,-11-9 22-16,0 0 13 0,11 12-24 0,-11-12-28 16,0 0-1-16,10 9-25 0,-10-9-2 0,0 0-10 15,8 10-3-15,-8-10-16 0,0 0 7 0,11 7-9 16,-11-7 6-16,0 0-7 0,17 6 18 0,-17-6-14 16,0 0 22-16,17-1-15 0,-17 1 32 15,0 0-10-15,20-7 26 0,-20 7-29 0,11-7 41 16,-11 7-42-16,10-11 24 0,-10 11-54 0,9-12-13 15,-9 12-6-15,6-13-10 0,-6 13 4 0,4-16-17 16,-4 16-1-16,3-16-7 0,-3 16 3 0,0 0 1 16,2-23 2-16,-2 23 1 0,0 0 1 0,0 0 4 15,-2-15-14-15,2 15-10 0,0 0-10 16,0 0 2-16,-16 15-1 0,10-1-4 0,-2 3-16 16,4 4-20-16,0 1-8 0,0 2-14 0,4-5-4 15,2 6-3-15,4-1 14 0,2-1 12 0,5 3 7 16,0-3 10-16,3-1 5 0,1-3 9 0,0-4 11 15,1-2-1-15,-1-2 5 0,0-2 13 16,-2-4 21-16,-15-5 12 0,23 8 28 0,-23-8 30 16,18 2-23-16,-18-2 44 0,0 0-52 0,15-8 41 15,-15 8-18-15,0 0-2 0,5-18-17 0,-5 18 7 16,-2-17 0-16,2 17-10 0,-3-18-9 0,3 18-15 16,-2-14-14-16,2 14-8 0,0 0-5 0,-2-19-21 15,2 19-26-15,0 0-19 0,2-23-13 0,-2 23-3 16,7-14 8-16,-7 14 8 0,13-18 32 15,-4 9-31-15,0 0 36 0,3 0-34 0,-3-1 36 16,2 2-38-16,2-1 33 0,1-1-43 16,2-1 31-16,1 1-35 0,2 0 22 0,2-1-51 15,6-1-13-15,-4 4-58 0,4-3-44 0,-4 4-64 16,-1 1-48-16,0 3 29 0,-5-1-92 0,-17 4-511 16,26-2-519-16</inkml:trace>
  <inkml:trace contextRef="#ctx0" brushRef="#br0" timeOffset="133063.95">26283 1121 156 0,'0'0'560'16,"10"-12"-119"-16,-10 12-71 0,7-14-47 15,-7 14-11-15,4-15-6 0,-4 15-38 0,0 0 7 16,2-22-23-16,-2 22 22 0,-2-16-52 0,2 16 20 15,-7-15-29-15,7 15-52 0,-14-13-20 0,14 13-17 16,-13-12-33-16,13 12-12 0,-18-6-22 0,18 6-13 16,-15-2-13-16,15 2 11 0,-16 5-29 0,16-5-3 15,-14 15-4-15,8-2 6 0,-1 5-7 0,4-1-5 16,1 1 0-16,4 3-2 0,1 1 4 0,0 3-18 16,3-2-18-16,0 0 26 0,1 0 2 15,-1-2 9-15,4 1-39 0,-3-3 9 0,-1-2 6 16,-1-2 4-16,-5-15 7 0,7 22 10 0,-7-22 3 15,0 19 1-15,0-19 1 0,-10 23 7 16,2-12 17-16,-8-1-46 0,0 1-48 0,-4-5-106 16,-2-2-167-16,-1-1-36 0,-2-4-213 0,0-3-386 15,6 0-667-15</inkml:trace>
  <inkml:trace contextRef="#ctx0" brushRef="#br0" timeOffset="134315.28">26639 0 610 0,'0'0'467'0,"0"0"-110"0,0 0-101 15,0 0-50-15,0 0-44 0,0 0-34 0,0 0-29 16,0 0-15-16,0 0 20 0,0 0-12 0,0 0 6 15,0 0 6-15,0 0-7 0,24 0 16 0,-24 0-35 16,30 0 3-16,-11 0-16 16,6 0 6-16,-2 0-13 0,0 0 5 0,-2 8-12 0,2 14 9 15,-2 1-9-15,0 4 14 0,-2-1-16 16,1 4 16-16,-2-2-20 0,-2 6 15 0,-1-1-12 16,-3 3 14-16,-1 0-28 0,-2 3-5 0,0-1 1 15,-5 2-2-15,-1-1 1 0,-3 0-1 0,-2 2 11 16,-1-1-27-16,-6 2 21 0,-4 0-26 0,-6 6 19 15,-2-2-26-15,-6 0 20 0,-3-1-24 0,-5 2 26 16,-4 0-40-16,-2-1-19 0,-3 2-98 16,-4-2-100-16,4-2-39 0,0-6-82 0,0-1-582 0,6-4-605 15</inkml:trace>
  <inkml:trace contextRef="#ctx0" brushRef="#br0" timeOffset="137139.1">13661 4557 203 0,'0'0'636'15,"-16"-8"-168"-15,16 8-129 0,0 0-9 0,-13-7-77 0,13 7 25 16,0 0-80-16,-16-6 32 0,16 6-51 16,0 0 19-16,0 0-61 0,-15-7 25 0,15 7-22 15,0 0-25-15,0 0-19 0,0 0-16 0,-12-10-16 16,12 10-46-16,0 0 42 0,0 0-48 0,-2-16 40 15,2 16-45-15,0 0 38 0,8-19-43 0,-8 19 35 16,12-14-39-16,-12 14 30 0,16-17-31 16,-5 9 36-16,2-1-40 0,1 1 41 15,-1 1-42-15,1 0 35 0,2 2-36 0,-3-1 37 0,3 1-36 16,-16 5 30-16,27-5-32 0,-27 5 35 16,25 0-34-16,-25 0 14 0,22 5-10 0,-22-5 31 15,25 11-31-15,-17-3 28 0,-8-8-34 0,14 22 36 16,-14-22-32-16,5 24 29 0,-5-24-2 0,-5 29-4 15,-1-11-3-15,-4 0-1 0,-1 1-8 0,-2 0 32 16,-5 1-34-16,0 1 2 0,-2-2-1 0,4-4-8 16,-2-2 1-16,2 0 14 0,-1-2-9 0,3-1 0 15,1-1 5-15,1-3 11 0,12-6-1 0,-18 11 33 16,18-11-39-16,-14 7 29 0,14-7-40 0,0 0 24 16,-13 7-32-16,13-7 31 0,0 0-34 0,0 0 32 15,0 0-37-15,0 0 27 0,0 0-30 0,18-14 39 16,-4 9-43-16,-1-2 45 0,1 0-38 0,3 4 36 15,-1-3-34-15,0 4 32 0,2-3-35 16,-3 4 37-16,-15 1-34 0,29 0 36 0,-29 0-34 16,29 8 36-16,-29-8-37 0,23 10 6 0,-12-2 1 15,-3 2-2-15,-2 2 2 0,-6-12-3 16,5 25 11-16,-7-9 2 0,-3 5-1 0,-5 1-1 16,-3 4-3-16,-5 2-3 0,-2 0-7 0,-4-1-15 15,-1-1-6-15,0 0-15 0,-1-2-35 0,-1-3-63 16,4-3-110-16,2-8-24 0,2-2-169 15,0-5-551-15,19-3-721 0</inkml:trace>
  <inkml:trace contextRef="#ctx0" brushRef="#br0" timeOffset="137592.42">13652 4325 904 0,'0'-18'589'0,"-2"2"-187"0,-3 1-6 0,3-1-107 15,-4 1-29-15,-1 2-77 0,-1 0 11 0,-2-1-78 16,1 4 21-16,-3 0-67 0,-1 1 23 16,-1 1-59-16,-1 3 39 0,-1 1-51 15,16 4 34-15,-30 0-55 0,9 4 39 0,0 4-42 0,-4 9 0 16,0 6 5-16,1 7-4 0,-5 11 49 16,4 5-56-16,2 5 44 0,4 4-7 0,3 3-3 15,5 1-4-15,1 1-39 0,8 2 44 0,2-10-45 16,4 8 45-16,8-3-42 0,1-3 42 0,5-4-42 15,2-4 46-15,5-4-4 0,4-6-3 0,3-3-2 16,3-2-3-16,0-10-2 0,1-2-2 0,2-4-1 16,0-1-4-16,5-6 12 0,-1-1 4 0,-2-3 10 15,2-5 13-15,-3-4 10 0,-3-4 8 0,2-6-8 16,-4-3 22-16,7-11-1 0,-3-7 2 0,-4-6-8 16,-3-6 18-16,-4-5-41 0,-4-4 25 0,-3-10-12 15,-4-2-45-15,-5-6-8 0,-7-3-3 0,-2 0 1 16,-6 2-4-16,-5 3-4 0,-7 7 1 0,-2 6-7 15,-9 7 2-15,-4 7 4 0,-7 10-3 16,-6 8-5-16,-6 12 2 0,2 9-3 0,-4 11-17 16,-11 11-6-16,-2 8-14 0,2 7-17 0,5 2-1 15,7 4-54-15,5 2 6 0,11-1-98 16,8 3-4-16,14-9-77 0,10 2-64 0,5-5-690 16,9 3-795-16</inkml:trace>
  <inkml:trace contextRef="#ctx0" brushRef="#br0" timeOffset="138320.35">14388 4467 138 0,'0'0'634'0,"1"-32"-235"0,0 14-58 16,0 0-96-16,-1 1-4 0,0 17-59 0,2-28 24 16,-2 28-58-16,0-22 24 0,0 22-55 0,2-19 34 15,-2 19-71-15,0 0 56 0,0-20-63 0,0 20 33 16,0 0-58-16,0 0 39 0,0-16-56 0,0 16 40 16,0 0-54-16,0 0 41 0,0 0-44 0,0 0 40 15,0 0-48-15,-6 29 44 0,4-7-46 0,-1 4 42 16,-1 6-48-16,2 5 41 15,0 0-9-15,-1 2 8 0,1 1-11 0,0 0-7 16,-1 0-3-16,3 0-3 0,0-3-6 0,0 1-1 16,3-5-40-16,-3-4 50 0,0-3-43 0,2-3 44 15,-2-4-43-15,0-19 45 0,2 28-42 0,-2-28 51 16,0 19-43-16,0-19 60 0,0 0 11 0,0 0-12 16,-4 17-12-16,4-17-3 0,0 0-11 0,-6-19-4 15,2 2-6-15,0-4 4 0,0-5 14 16,-1-9-17-16,1-3 15 0,-1-3-18 0,0-2-3 15,3-3 3-15,0 2-35 0,2 1 27 0,0 2-7 16,0 2 41-16,2 2-40 0,0 2 32 0,3 8-35 16,-2 1 36-16,3 2-41 0,0 2 34 0,1 3-35 15,0 2 17-15,3 2-16 0,-2 4 37 0,3 1-40 16,1 4 42-16,-12 6-36 0,23-5 40 0,-8 9-38 16,3 5 7-16,2 7 7 0,3 3 0 0,-3 5 2 15,1 4 36-15,-2 4-39 0,1 0 31 0,-2 3-7 16,-1-2-2-16,-1 0-4 0,-1 3 27 0,0-2-39 15,1 1-1-15,-5 0 2 0,3-2-9 0,-3 0 4 16,-1-3-9-16,-1-7-19 16,-3-3-47-16,0-6-58 0,-6-14-111 0,3 20-16 15,-3-20-85-15,0 0-189 0,0 0-365 0,-12 8-524 0</inkml:trace>
  <inkml:trace contextRef="#ctx0" brushRef="#br0" timeOffset="138460.38">14441 4644 492 0,'-14'-8'746'0,"1"1"-155"0,13 7-102 15,-21-12-104-15,21 12-102 0,-13-8-62 0,13 8-42 16,0 0-24-16,-5-14-22 0,5 14-21 0,12-13-24 16,5 3-11-16,3-1-22 0,10 0-47 0,3-3 39 15,9-1-62-15,8-5-24 0,2-3-129 0,0-2-30 16,-3 1-199-16,0 4-546 0,-13 3-612 0</inkml:trace>
  <inkml:trace contextRef="#ctx0" brushRef="#br0" timeOffset="139119.44">15025 4536 469 0,'0'0'597'0,"-1"-22"-175"0,1 22-42 15,-4-21-87-15,4 21 22 0,-9-18-80 0,9 18 4 16,-11-16-86-16,11 16 38 0,-14-12-67 0,14 12 27 15,-18-7-58-15,18 7 30 0,-19-2-56 0,19 2 29 16,-21 4-52-16,21-4 27 0,-20 15-53 0,10-5 28 16,-1 5-35-16,5 0 35 0,-1 2-11 0,4-1-5 15,0 2-6-15,2 0 13 0,3 1-24 16,3 0-1-16,1 2-2 0,1-3 2 0,5 0-4 16,-1-2-4-16,1-2 2 0,1-1 0 0,1-1-1 15,0-4-1-15,-1-1-10 0,-13-7 3 0,24 5 10 16,-24-5-1-16,28-4 22 0,-11-6-29 0,-1-3 23 15,4-6-28-15,-3-4 16 0,0-3-50 0,-2-4 35 16,0-3 2-16,-4-3-1 0,-2-4-1 0,1-5-39 16,-1-11 46-16,-1-1-39 0,-3 11 37 0,2 4 1 15,-4 3 11-15,0 4 10 0,-2 7 17 0,-1 4 2 16,0 4 18-16,0 3-2 0,0 17 3 0,-4-26-8 16,4 26-5-16,-5-19-7 0,5 19-6 0,-7-11-7 15,7 11-5-15,0 0-6 0,0 0-1 0,-14 5-4 16,14-5-6-16,-8 27-1 15,7-4 4-15,0 4-8 0,2 8-7 0,2 3 11 16,3 4 3-16,1-2-1 0,1 2 0 0,3-3 33 16,0 2-45-16,1-2 44 0,2-1-10 0,1 0-6 15,4 8-36-15,-2-9 32 0,-2-1-38 0,1-3 31 16,-2-4-31-16,1-4-7 0,-4-7-80 0,1-5-23 16,-12-13-50-16,19 11-64 0,-19-11-61 0,14-8 21 15,-14 8-96-15,12-24-152 0,-10 7-297 16,-4-7-402-16</inkml:trace>
  <inkml:trace contextRef="#ctx0" brushRef="#br0" timeOffset="139668.44">15188 4334 663 0,'-12'-6'602'0,"12"6"-68"15,-18-10-166-15,18 10-23 0,0 0-132 0,-16-7 14 16,16 7-60-16,0 0 33 0,0 0-55 0,0 0 39 16,16 15-50-16,-2-7 22 0,4 1-61 0,3 1 19 15,6 3-50-15,2-1 26 0,1-1-41 0,-1 2 24 16,0-1-17-16,-3 0-5 0,1 0 4 15,-2 1-2-15,-5-3-12 0,-2 2-2 0,2 0-6 16,-3 1-5-16,-2 0-1 0,2 2 29 0,-4-2-40 16,0 1 31-16,-1 0-42 0,-4-1 38 0,0-1-10 15,-1 1-40-15,-7-13 33 0,8 23-39 0,-8-23 25 16,4 17-27-16,-4-17 11 0,0 0-44 0,6 16 2 16,-6-16-73-16,0 0-43 0,0 0-31 15,0 0-4-15,0 0-1 0,0 0 5 0,4-22-80 16,-4 22 123-16,1-32-6 0,-4 7 41 0,0 0 7 15,-3-6 38-15,-1 0-2 0,-2 0 14 0,-2 2 16 16,0 1 21-16,-3 0 18 0,-1 3 23 0,0 3 25 16,2 5 9-16,-1 0 30 0,1 4 11 0,1-1 51 15,1 4-40-15,11 10 51 0,-16-15-65 0,16 15 16 16,-11-10-63-16,11 10 40 0,0 0-46 0,0 0 47 16,0 0-34-16,0 0 42 0,0 0-45 0,0 0 37 15,21 0-39-15,-9 8 26 0,4 2-29 16,2 1 29-16,-2 2-27 0,2 1 21 0,-1 0-20 15,0 1 6-15,-1 0-1 0,0 0-3 16,-1-1-12-16,0-1 0 0,-3 0-6 0,-2-3-5 16,-10-10-2-16,16 14-1 0,-16-14 9 0,11 10 6 15,-11-10 20-15,0 0 13 0,14 9 8 0,-14-9-11 16,0 0-12-16,11-8-11 0,-11 8-14 0,9-24-4 16,-4 7-7-16,-1-8-31 0,0-7-36 0,0-3-15 15,-2-2-23-15,0-2-11 0,-1 1-10 16,-1 1-14-16,0 6-9 0,-1 4 2 0,0 0-1 0,0 8-11 15,0 2-70-15,1 17 28 0,-1-19-56 16,1 19 5-16,0 0-66 0,0 0-131 0,0 0-409 0,0 0-420 16</inkml:trace>
  <inkml:trace contextRef="#ctx0" brushRef="#br0" timeOffset="139984.31">15737 4204 552 0,'0'0'531'16,"6"22"-116"-16,-6-22-27 0,7 16-86 0,-7-16 9 15,9 13-102-15,-9-13 22 0,8 11-72 0,-8-11 27 16,9 9-58-16,-9-9 37 0,0 0-60 0,15 6 37 15,-15-6-47-15,0 0 21 0,0 0-28 16,24-2 32-16,-24 2-36 0,12-9 13 0,-12 9-25 16,13-16 8-16,-13 16-18 0,13-22-11 0,-7 8-7 15,-2 0-5-15,0 0-5 0,-1-1-2 16,-3 15 5-16,3-29 0 0,-3 29 4 0,0-22 1 0,0 22 0 16,-2-20-7-16,2 20-2 0,-7-15-6 15,7 15-3-15,-11-11-2 0,11 11-9 0,0 0-6 16,-24 0-14-16,24 0 12 0,-23 11-8 0,12-1 4 15,2 4 2-15,1 2-2 0,4 4-3 0,2-2 1 16,3 3-1-16,3 2-8 0,2 1 12 0,5 2-1 16,1-1 4-16,3 0-6 0,2-1 0 0,2-2 29 15,2 0-31-15,1 0 21 0,2-3-23 0,3-1 30 16,-1-4-27-16,1-3 3 0,3-2-81 0,-6-5-42 16,2-6-136-16,4-6-117 0,-2-4-281 0,1-6-432 15,0-5-838-15</inkml:trace>
  <inkml:trace contextRef="#ctx0" brushRef="#br0" timeOffset="141396.92">16658 3830 698 0,'0'0'492'0,"-2"-17"-42"15,2 17-103-15,-4-15 2 0,4 15-94 0,0 0 3 16,-7-17-71-16,7 17 30 0,0 0-70 0,-7-14 28 15,7 14-72-15,0 0 20 0,0 0-64 0,-6-11 22 16,6 11-52-16,0 0 37 0,0 0-55 0,0 0 41 16,0 0-51-16,-3-14 39 0,3 14-50 0,0 0 42 15,0 0-44-15,0 0 45 0,0 0-43 0,0 0 52 16,0 0-28-16,0 0 57 0,0 0-19 0,0 0 43 16,-4-15 2-16,4 15 8 0,0 0-11 0,0 0-16 15,0 0-5-15,0 0-9 0,0 0-17 0,-9-10-4 16,9 10 4-16,0 0-7 0,-14-6-12 15,14 6 7-15,0 0-5 0,-24 1-9 0,10 4-6 16,-4 4-3-16,-1 3-4 0,-3 7 0 0,-1 3 26 16,1 3-34-16,3 2 23 0,0 1-27 15,5 1 0-15,3-1 8 0,4 1-2 0,4-3-3 16,3-1-6-16,3 0 3 0,3 0-8 0,7 2 0 16,2-2 1-16,5-3 0 0,2-2-2 0,1-4 1 15,4-4 4-15,-3-3-6 0,1-6 1 0,0-1 0 16,1-5 2-16,-1 0 35 0,5-6-37 15,-3-3 27-15,-1-1-28 0,-1-3 32 0,-2-1-20 16,-3-1 26-16,-3 3-13 0,-2-1 19 0,-2 2-25 16,-2 0 22-16,-3 3-16 0,-8 11 31 0,11-16-23 15,-11 16 16-15,0 0-24 0,3-15 13 0,-3 15-24 16,0 0 15-16,0 0-19 0,0 0 16 0,-17 6-21 16,17-6 2-16,-9 18-1 0,9-18 0 0,-7 22 1 15,7-22-1-15,-1 23 1 0,1-23 4 0,3 25 3 16,-3-25-13-16,8 20 3 0,-8-20-6 0,10 16 4 15,-10-16 3-15,17 9 10 0,-17-9 6 0,20 0 4 16,-7-4 0-16,4-5-2 0,-2-5-1 0,1-1 16 16,1-6 13-16,1-1-37 0,-3-2 16 0,-2-2-17 15,-4-1 15-15,-2 3-16 0,-3 0 17 0,-3 0-20 16,-3 0 6-16,-2 4-2 0,-3 1-2 16,-3 3-20-16,-4 2-13 0,-4 4-14 0,-2 6-7 15,-1 2 4-15,-3 4 35 0,1 2-29 0,1 5 34 16,2 0-48-16,5 4 15 0,2 2-51 0,5 2-17 15,5-1-6-15,3-16-8 0,6 30 6 16,5-15 12-16,2-1 12 0,4-2-1 0,2-1 27 16,3-4-26-16,0-1 62 0,0-2-49 0,-2-3 86 15,0-1-22-15,-1 2 67 0,-19-2 3 0,30 0-26 16,-30 0 10-16,23 0 13 0,-23 0 2 0,19 0 0 16,-19 0-10-16,0 0-4 0,19 3-8 0,-19-3 3 15,0 0-4-15,0 0-2 0,15 4 1 0,-15-4-2 16,0 0 12-16,0 0 21 0,0 0 17 15,0 0 8-15,0 0 2 0,0 0 15 0,0 0-37 16,0 0 19-16,0 0-44 0,0 0 20 0,0 0-18 0,-3-19 17 16,3 19-28-16,-4-20 23 0,4 20-35 15,-3-25 16-15,3 25-25 0,1-25 23 0,-1 25-32 16,3-27 1-16,-3 27-5 0,10-26 1 0,-3 14-2 16,0 0-3-16,3 2 1 0,1 1 0 15,1 2 0-15,2 1-1 0,1 1 4 0,-15 5-3 0,29 0 2 16,-11 3 22-16,2 3-22 0,-1 1 32 15,1 3-35-15,-2 2 33 0,-1-1-39 0,-1 1 38 16,-1 2-34-16,-5-4 37 0,-1 1-36 0,-1 0 37 16,-8-11-38-16,6 19 37 0,-6-19-26 0,-2 17 1 15,2-17 2-15,-7 14 6 0,7-14 20 16,-11 10 26-16,11-10 2 0,-13 7-1 0,13-7 1 16,0 0-9-16,-20-3-5 0,20 3-4 0,-13-8 6 15,13 8-13-15,-12-16 0 0,12 16-12 0,-8-21 2 16,8 21-15-16,-2-25-1 0,2 25-5 0,1-23 0 15,-1 23-1-15,8-21-6 0,0 8-1 0,-1 4 2 16,2 0 4-16,-9 9-2 0,20-14 4 0,-20 14-9 16,24-7-3-16,-24 7 3 0,26-1 1 0,-9 4 3 15,0 1 0-15,3 2 12 0,0 3-13 0,-1 1 12 16,1 3-9-16,-1 2 11 0,-3-2-10 16,3 6 10-16,-4-2-12 0,-2 0 6 0,-2-1-27 15,-2-1 4-15,-2 0-59 0,-3-2-16 0,-4-13-81 16,2 21-61-16,-2-21-110 0,-5 14-16 0,5-14-115 15,-12 8-168-15,12-8-276 0,0 0-578 0</inkml:trace>
  <inkml:trace contextRef="#ctx0" brushRef="#br0" timeOffset="143014.94">17544 3927 853 0,'0'0'426'0,"1"-29"-54"0,1 15-99 0,2-3 1 16,0 3-79-16,0-1 21 0,-4 15-78 0,8-22 5 16,-8 22-70-16,9-15 33 15,-9 15-60-15,10-10 49 0,-10 10-57 0,0 0 47 0,0 0-47 16,23 1 42-16,-23-1-34 0,13 13 29 15,-13-13-6-15,14 16-8 0,-14-16-1 0,9 17 4 16,-9-17 6-16,7 13 1 0,-7-13 15 0,0 0 22 16,6 14 52-16,-6-14-35 0,0 0 55 0,0 0-36 15,0 0 1-15,0 0-32 0,0 0-8 0,0 0-24 16,0 0 5-16,0 0-20 0,0 0 0 0,-6-12-23 16,6 12 1-16,-7-19-22 0,7 19-6 0,-6-27-5 15,6 27-2-15,-1-29-7 0,1 29-2 0,3-29-4 16,1 14-2-16,1 1 3 0,1 0-10 15,2 2-21-15,0 2-23 0,-8 10-4 0,17-14 3 16,-17 14 6-16,21-6 5 0,-21 6 9 0,24 3 5 16,-10 1 5-16,-1 3 4 0,2 4 6 0,1 2 3 15,-2 1 19-15,0-1-18 0,-2 0 29 0,-2-1-27 16,0 0 17-16,-4-1-17 0,-6-11 44 0,7 18-42 16,-7-18 46-16,0 0-25 0,0 20 59 0,0-20 3 15,0 0 20-15,-7 13-5 0,7-13 2 0,0 0-9 16,0 0-13-16,0 0-11 0,-22-2-12 0,22 2-5 15,-11-11-12-15,11 11-7 0,-10-17-4 16,10 17-3-16,-5-24-6 0,5 24 0 0,-3-28-9 16,3 28 5-16,3-30 18 0,0 15-35 0,2-1 24 15,1 2-28-15,1 2 23 0,0 1-28 16,-7 11 23-16,17-16-30 0,-17 16 24 0,18-9-27 16,-18 9 26-16,20-2-26 0,-20 2 32 0,26 10-30 15,-11 0 31-15,2 1-20 0,-3 3 5 0,0 1 17 16,3 5-22-16,-2-3 3 0,0 0 6 0,-1 0-9 15,-1 0-2-15,0-1-56 0,-3-1 10 0,-1-3-68 16,-9-12-5-16,14 16-53 0,-14-16-16 0,10 13-26 16,-10-13-49-16,0 0-29 0,0 0 38 0,0 0 22 15,0 0 69-15,0 0 52 0,0 0 72 0,-3-18 4 16,3 18 73-16,-6-19-10 0,6 19 72 0,-6-23-12 16,6 23 71-16,-6-25-41 0,6 25 46 0,-6-22-57 15,6 22 23-15,-4-17-57 0,4 17-9 0,0 0-9 16,-3-19-11-16,3 19-5 0,0 0-8 15,0 0 0-15,0 0 42 0,0 0-52 0,0 0 45 16,19 5-51-16,-19-5 44 0,16 17-48 0,-8-8 43 16,2 1-13-16,-1 1 6 0,0-1-2 15,1 0-22-15,-10-10 21 0,15 15-4 0,-15-15 0 16,12 11 8-16,-12-11 18 0,15 7-1 0,-15-7 31 16,0 0 3-16,28-5-11 0,-13-6-17 0,1-5-10 15,4-3-7-15,1-2-9 0,-2-3-10 0,-2-4 3 16,-2 1-19-16,-4-2 14 0,-1 1-13 15,-3 4 14-15,-1 1-15 0,-2 1-2 0,-1 5 3 16,-1 0 2-16,-2 17 1 0,3-24-3 0,-3 24-3 0,0 0-7 16,2-22-5-16,-2 22 6 0,0 0-4 15,0 0 1-15,0 0 2 0,-1 24 4 0,1-24 4 16,1 34 18-16,1-10-23 0,2 1 21 0,0 1-3 16,1-1-4-16,0 0 2 0,2 0-3 0,0-2 34 15,3 1-42-15,-1-5 24 0,0-1-29 0,1-2 34 16,-2-3-37-16,0-3 40 0,-8-10-39 0,14 14 39 15,-14-14-38-15,0 0 38 0,15 3-39 0,-15-3 38 16,0 0-38-16,12-7 32 0,-12 7-44 0,0 0 3 16,0 0-1-16,3-17 8 0,-3 17-7 15,0 0-4-15,0 0-19 0,0 0-4 0,0 0 5 16,0 0 11-16,0 0-3 0,0 0 2 16,0 0-4-16,0 0 4 0,0 0 2 0,6 18 3 15,-6-18 22-15,0 0-25 0,4 15 33 0,-4-15-19 16,0 0 34-16,0 0 3 0,0 0 71 0,4 14-21 15,-4-14 35-15,0 0-48 0,0 0 26 0,0 0-44 16,0 0 32-16,-3-23-42 0,3 23 3 0,-6-21 7 16,6 21 1-16,-6-27 2 0,1 12-7 0,2 0-4 15,1-1-2-15,0 0 14 0,2 16-41 0,-1-29 18 16,1 29-32-16,1-25 30 0,-1 25-33 0,4-20 19 16,-4 20-28-16,7-15 20 0,-7 15-27 0,9-11 15 15,-9 11-16-15,0 0 4 0,22-2 4 0,-22 2 4 16,21 12 1-16,-6-1-3 0,-1 3 6 15,0 2 7-15,-2 1 3 0,1 2 5 0,1 5 26 16,-3-3-37-16,0 1 33 0,-2-1-33 0,-1-1 31 16,-2 0-37-16,0-1 32 0,-3-2-43 15,-3-17-4-15,2 26-79 0,-2-26-45 0,-4 20-48 16,4-20-94-16,-8 12 54 0,8-12-20 0,0 0 65 16,0 0 21-16,0 0 51 0,0 0 23 0,-10-8 34 15,10 8-1-15,5-22 55 0,-1 7-12 0,2-5 61 16,-1-2-24-16,2 0 59 0,-1-1-22 15,1 1 14-15,1 3 22 0,-2 1 22 0,-1 4 2 0,-5 14-3 16,7-21-12-16,-7 21-17 0,5-16-17 16,-5 16-13-16,0 0-12 0,8-13-10 0,-8 13 8 15,0 0-9-15,0 0 1 0,15 10-1 0,-15-10 41 16,12 22-47-16,-4-4 34 0,-2 0-6 0,0 2-8 16,1 0-7-16,1 1-24 0,0-2 19 0,1 2-3 15,0-1-3-15,2-3 2 0,-1-1-5 0,-2-5-10 16,2 0 14-16,-10-11-6 0,15 10 2 0,-15-10-14 15,16-2-36-15,-6-7-33 0,-2-3-38 0,-1-3-78 16,-2-1 17-16,-4-3-40 0,-1-2 61 0,-2-4 2 16,-1-2 46-16,-3-6 39 0,3-1 32 15,-2-1 15-15,2-2 27 0,-1-2 0 0,2 1 7 16,1 1 36-16,0 8 32 0,0 2 10 16,0 1 9-16,-1 7 11 0,1 3-3 0,1 16-10 15,-2-24-16-15,2 24-21 0,0-18-19 0,0 18-12 16,0 0-6-16,0 0-7 0,0 0-1 0,0 0-3 15,0 0 0-15,0 0 0 0,8 20-4 0,-4 3 0 16,1 2-1-16,2 8-1 0,1 0 2 0,-1 2-5 16,1 1 22-16,1-1-31 0,-1 0 28 0,0 1-7 15,0-2-5-15,-1 0 31 0,2-1-40 0,-2 0 2 16,0-2-5-16,-1-7 3 0,-1-3-2 0,3-2 1 16,-2-4-4-16,-1-1-23 0,-5-14-33 0,11 17-19 15,-11-17-52-15,0 0-100 0,0 0 9 0,0 0-65 16,20-7-59-16,-20 7-193 0,-2-24-334 15,-3 4-463-15</inkml:trace>
  <inkml:trace contextRef="#ctx0" brushRef="#br0" timeOffset="143483.94">18856 3559 528 0,'0'0'688'0,"-12"-13"-193"16,12 13-120-16,0 0-69 0,-9-8-65 0,9 8-49 16,0 0-32-16,0 0-12 0,10 8-5 15,-10-8-17-15,23 15-7 0,-5-6-13 0,3 1-6 0,2-1 5 16,5 3-12-16,0-3-12 0,-4-1 29 15,1 0-34-15,-1 0 22 0,0-1-29 0,-2-2 20 16,-1 1-36-16,0-1 14 0,-3-2-34 0,-1 1 12 16,-2-1-7-16,-15-3-7 0,26 6-22 0,-26-6 15 15,24 4-2-15,-24-4-8 0,20 2 2 0,-20-2 5 16,0 0-1-16,22 3 17 0,-22-3 5 0,0 0-7 16,19-7-4-16,-19 7-7 0,10-12-2 0,-10 12-4 15,11-11 0-15,-11 11 23 0,8-14-29 16,-8 14 19-16,7-13-24 0,-7 13 18 0,6-12-24 15,-6 12 31-15,0 0-16 0,5-17 32 0,-5 17-20 16,0 0 28-16,0 0-29 0,7-12 29 0,-7 12-38 16,0 0 20-16,0 0-38 0,0 0 23 0,0 0-32 15,0 0 20-15,0 0-32 0,0 0 37 0,0 0-30 16,8 15 28-16,-8-15-26 0,4 26 1 16,-2-10 4-16,2 5 0 0,0 2 2 0,3 1 17 15,2 6-16-15,1 1 19 0,2 2-21 0,0 1 16 16,1 2-15-16,3 0 9 0,-1 0-1 0,1-1 2 15,-3 0-4-15,1-2 2 0,-1-2 2 0,-1-3 12 16,-4-6-1-16,0-1 5 0,-3-4 13 0,-1-2 20 16,-4-15 7-16,0 27-4 0,-5-15-8 0,-6 3-10 15,-6 0-4-15,-6-1-5 0,-8-1-5 0,-3-5-42 16,-8-1-115-16,-1-4-71 0,-3-3-58 0,2-4-95 16,3-6-5-16,6-6-167 0,8-5-677 0,6-6-949 15</inkml:trace>
  <inkml:trace contextRef="#ctx0" brushRef="#br0" timeOffset="144489.91">20180 4503 242 0,'0'0'445'0,"0"0"-104"15,0 0-109-15,0 0-23 0,0 0-70 0,-19 0-19 16,19 0-43-16,0 0 4 0,0 0-39 0,0 0-22 16,0 0-97-16,0 0-81 0,-20-1-65 0,20 1-221 15,0 0 144-15</inkml:trace>
  <inkml:trace contextRef="#ctx0" brushRef="#br0" timeOffset="146172">20153 3245 324 0,'0'0'735'0,"-1"-28"-173"0,1 28-66 15,-8-26-118-15,3 12-27 0,-2 3-108 0,7 11 4 16,-12-18-81-16,12 18 21 0,-15-15-73 15,15 15 27-15,-15-9-55 0,15 9 20 16,-17-3-48-16,17 3 21 0,-21 6-42 0,7 2 23 16,-2 5-37-16,-4 8-2 0,2 2-1 0,-2 5-2 15,2 5-7-15,-4 10 6 0,1 6 4 0,3 0-1 16,1 2 1-16,3 2 24 0,2 1-30 0,3 3 25 16,2 4 47-16,2 3-23 0,1 5-7 0,4 3-10 15,3-1-7-15,2 0-14 0,4-1-3 16,2-4 1-16,4-2-1 0,2-4 25 0,5-5-39 0,3-2 32 15,2-4-11-15,4-6-29 0,1-4-59 16,1-8-77-16,-5-11-92 0,2-5-118 0,2-8-102 16,-5-6-706-16,1-7-898 0</inkml:trace>
  <inkml:trace contextRef="#ctx0" brushRef="#br0" timeOffset="146555.87">20353 3839 796 0,'-1'-36'537'0,"0"0"-159"0,0 3 1 0,0 2-83 16,-1 3-17-16,0 1-18 0,-2 0-13 0,1 4-20 15,0 1-10-15,2 5 20 0,-2 0-18 0,3 17-17 16,-5-24-23-16,5 24-36 0,-4-16-21 16,4 16-40-16,0 0-1 0,0 0-29 0,0 0 3 15,0 0-25-15,0 0-4 0,-13 30-4 0,11-5-4 16,1 6-3-16,1 6 27 0,1 2-34 0,1 4 29 15,2 1-30-15,-1 0 15 0,2 3-27 0,1 2 32 16,0 9-16-16,0 0 15 0,2-2 1 0,-2-10-4 16,0-2-3-16,1-2-2 0,0-3 12 0,1-2-22 15,-1-2 16-15,1-3-23 0,0-3 22 16,-1-5-18-16,-2-4 9 0,1-1-24 0,0-4-5 16,-6-15-41-16,9 21-47 0,-9-21 24 0,6 15-35 15,-6-15 38-15,0 0-42 0,0 0-1 0,0 0-27 16,0 0 3-16,0 0 1 0,15-3 9 15,-15 3-47-15,0 0 52 0,0 0-46 0,5-17 42 16,-5 17-31-16,0 0 15 0,0 0-29 0,5-17-40 16,-5 17-97-16,0 0-132 0,0 0-195 0,1-21-170 15</inkml:trace>
  <inkml:trace contextRef="#ctx0" brushRef="#br0" timeOffset="146896.32">20414 4394 585 0,'0'0'575'0,"0"0"-61"0,0 0-123 0,0 0 17 16,0 0-107-16,0 0 12 0,0 0-33 0,-18 1-24 15,18-1-31-15,0 0-15 0,0 0-16 0,0 0 19 16,0 0-60-16,0 0 2 0,0 0-53 0,0 0 9 15,-17-1-47-15,17 1 10 0,0 0-38 0,0 0 16 16,0 0-36-16,0 0 19 0,0 0-34 0,0 0 23 16,0 0-29-16,0 0 22 0,0 0-18 0,11 9 20 15,-11-9-31-15,19 6 33 0,-19-6-27 16,29 4 26-16,-12-2-22 0,3-1 0 0,6-1 2 16,1 0-2-16,1-2 4 0,11-1 0 15,-3-1 6-15,1 0-8 0,1-1-65 0,-3-1-46 16,0 0-67-16,-3 0-120 0,-7 1-41 0,0-3-189 15,-5 1-584-15,0 0-858 0</inkml:trace>
  <inkml:trace contextRef="#ctx0" brushRef="#br0" timeOffset="147545.32">20980 4309 508 0,'0'0'663'0,"0"0"-109"15,0 0-154-15,0-21 3 0,0 21-106 0,0 0 12 16,2-21-44-16,-2 21 18 0,0 0-23 0,0-22-17 15,0 22-10-15,0 0 2 0,-1-22-21 16,1 22-8-16,0 0-17 0,-3-19-21 16,3 19-17-16,0 0-19 0,-5-13-23 0,5 13-23 15,0 0-12-15,-15-5-25 0,15 5-14 0,-21 9-7 16,6 0-8-16,0 4-3 0,-1 1-7 0,2 1-1 16,0 2-2-16,3 2-3 0,1-2-2 0,3 1 5 15,1-3-10-15,3-1-9 0,3-14-26 0,-2 24-12 16,2-24-12-16,2 19-7 0,-2-19 3 0,5 14 19 15,-5-14-2-15,13 8 22 0,-13-8-4 16,0 0 7-16,29-1 7 0,-16-5 2 0,4-3 1 16,-2-1 6-16,0-2 8 0,-1 0-9 0,0-1 3 15,-2 0 1-15,-2 2 2 0,-1 2 3 0,-9 9 3 16,12-15-1-16,-12 15-3 0,10-10-6 16,-10 10-3-16,0 0-11 0,11-8 5 0,-11 8 3 0,0 0 9 15,0 0-7-15,13 13 3 0,-13-13 1 0,7 20 2 16,-7-20 1-16,10 21 16 0,-6-6-15 0,-4-15 13 15,9 22-17-15,-2-11 14 0,-7-11-43 16,10 17 8-16,-10-17-45 0,10 10 34 0,-10-10-36 16,0 0 51-16,15 3-37 0,-15-3 40 0,15-10-38 15,-15 10 44-15,15-19-36 0,-7 7 3 16,-2-1-2-16,-6 13 15 0,8-24 12 0,-8 24 2 0,7-19 6 16,-7 19 0-16,0 0-1 0,7-17-13 15,-7 17-4-15,0 0 4 0,0 0 6 0,0 0-14 16,0 0 26-16,0 0 0 0,0 0 3 0,14 5-8 15,-14-5 10-15,0 0 0 0,6 18 3 16,-6-18 0-16,0 0 3 0,6 15 4 0,-6-15 5 16,0 0 16-16,0 0 32 0,0 0 34 0,8 14 73 0,-8-14 13 15,0 0-12-15,0 0-18 0,0 0-19 0,0 0-13 16,-4-14-22-16,4 14-17 0,-10-19-16 0,5 6-12 16,0-2-11-16,-1 0-11 0,2-1-9 0,-1-2-24 15,3 0-52-15,2-1-47 0,2-2-10 16,4-3-50-16,4 2 23 0,3-1-55 15,6 0-18-15,2 2-34 0,2 2-88 0,5 2 27 16,4 3 24-16,2 3 17 0,3-1-83 0,-4 3-587 16,3 2-605-16</inkml:trace>
  <inkml:trace contextRef="#ctx0" brushRef="#br0" timeOffset="147923.32">21676 4020 1519 0,'-18'1'637'16,"18"-1"-108"-16,-33 4-81 0,16-1-60 0,-1-2-61 15,2 2-55-15,-1 0-51 0,0 1-41 0,-2 2-43 16,0 2-31-16,1 0-24 0,0 1-22 15,-1 3-8-15,3 2-8 0,0 2-9 0,4 1-8 16,1 2-4-16,0 0-5 0,4 0-3 0,4-2-7 16,1 0-1-16,2-17-5 0,4 28-6 0,1-15 8 15,1-3-3-15,4 0 0 0,-10-10-3 16,21 10 2-16,-21-10-4 0,26 0-2 0,-10-5 2 16,-1 1 0-16,0-2-4 0,-2-3 2 0,0 1 8 15,-2-2 0-15,-1 0-3 0,-2-1 4 0,-8 11-5 16,13-17 2-16,-13 17-1 0,9-10-1 0,-9 10-10 15,0 0-5-15,12-11-12 0,-12 11 3 0,0 0 1 16,0 0 4-16,13 5 4 0,-13-5 2 0,10 22 1 16,-1-1 0-16,1 7 2 0,0 4 2 0,-1 2 8 15,0 1 0-15,-1 1 36 0,-1 0-41 16,1-2 39-16,-3-3-4 0,-2-5-3 0,-1-2-5 16,-2-4-37-16,-3 1 36 0,-2-1-28 15,-3-3 34-15,-3-1-36 0,-1-3 38 0,-4-2-46 16,0-4 13-16,-1-1-81 0,1-5-28 0,16-1-33 15,-31-4-23-15,15-5-21 0,6-3 8 0,1-3 3 16,7-3-47-16,4-6 34 0,8-7-56 0,3-3-157 16,6-1-439-16,5-6-436 0</inkml:trace>
  <inkml:trace contextRef="#ctx0" brushRef="#br0" timeOffset="148452.26">21904 4145 716 0,'0'0'588'0,"19"-7"-176"15,-19 7-24-15,14-4-114 0,-14 4 0 0,0 0-104 16,18-7 20-16,-18 7-66 0,0 0 57 0,13-7-47 15,-13 7 51-15,0 0-7 0,12-10-18 16,-12 10-25-16,8-10-4 0,-8 10-13 16,8-12-2-16,-8 12 2 0,0 0 13 0,7-18-46 15,-7 18 28-15,0 0-44 0,5-16 21 0,-5 16-33 16,0 0 16-16,0 0-29 0,-5-17 11 0,5 17-30 16,0 0-8-16,-13-8 0 0,13 8-11 0,0 0-7 15,-22 5-2-15,22-5 4 0,-20 14-1 16,7-1-1-16,3 3-2 0,-1 2 0 0,3 2 3 15,2 2-3-15,1 1 1 0,2 1-2 0,2-2 2 16,3 0 3-16,0 1-9 0,3-3-20 0,1 0-6 16,2-2 28-16,2-4-37 0,-2-3 18 0,4-1-40 0,1-2 36 15,1-3-85-15,-14-5 9 0,36-4-11 16,-11-7-29-16,3-5-96 0,-2-5 41 0,1-2-48 16,-3-2 43-16,-1-3-11 0,-5 0 46 0,0-3 26 15,-4 0 57-15,-3 2-9 0,-4 6 121 16,-2 0-10-16,-3 5 93 0,-1 1-28 0,-1 17 82 15,-2-26 3-15,2 26-23 0,-6-19-20 0,6 19-57 16,-7-14 14-16,7 14-7 0,0 0-12 0,-13-8-19 16,13 8-5-16,0 0-5 0,-13 9-7 0,13-9-46 15,-10 21 46-15,6-4-51 0,2 0 53 0,1 2-48 16,2 6 48-16,2 0-46 0,0 0 45 16,5 6-35-16,-2-7 53 0,3 5-36 0,-1 2 44 15,2-3-44-15,-3-5 40 0,0 0-5 0,-1-4 10 16,-3-2-6-16,2-2 2 0,-5-15-8 0,0 26-8 15,-5-10-5-15,-2-3-5 0,-2 1 31 0,-5-1-54 16,-1-4-11-16,1-3-87 0,-3-2-27 16,17-4-36-16,-25-2-25 0,13-4-54 0,2-5 14 15,5-3-20-15,1-7-93 0,3-8-130 0,4-7-321 16,4-5-333-16</inkml:trace>
  <inkml:trace contextRef="#ctx0" brushRef="#br0" timeOffset="148666.88">22420 3767 301 0,'10'-10'747'0,"-10"10"-171"0,15-15-101 0,-15 15-75 15,10-8-97-15,-10 8-59 0,0 0-42 0,10-8-36 16,-10 8-25-16,0 0-17 0,0 0-9 16,9 10 31-16,-9-10-51 0,-2 23 30 0,0-3-25 15,-3 4-18-15,0 1-12 0,0 10-37 0,0 2 32 16,-1 2 1-16,1 4 19 0,0 2-3 16,1-1-17-16,0 1-13 0,2-2-8 0,1-6-6 15,2 2-3-15,2-6-18 0,3-1 8 16,1-9-5-16,2-1-64 0,2-6-10 0,3-2 0 15,0-10-34-15,-14-4-80 0,31-3-115 0,-11-7-8 16,1-8-82-16,-5-4-212 0,-1-1-320 0,-5-5-543 16</inkml:trace>
  <inkml:trace contextRef="#ctx0" brushRef="#br0" timeOffset="148816.72">22325 3978 1378 0,'-29'0'702'15,"29"0"-155"-15,-20 1-157 0,20-1-77 16,0 0-61-16,-12 6-54 0,12-6-16 0,0 0-15 15,12 11-7-15,3-6-21 0,8-2-21 0,4-2-25 16,11-3-23-16,2-5-12 0,5-1-10 0,12-7-53 16,0-4-33-16,-2 0-126 0,0-5-133 0,-4 0-170 15,-5 0-650-15,-11 4-864 0</inkml:trace>
  <inkml:trace contextRef="#ctx0" brushRef="#br0" timeOffset="149509.23">22852 3134 626 0,'0'0'727'0,"0"-25"-211"16,0 25-108-16,-1-18-86 0,1 18-93 0,0 0-52 0,5-18-35 15,-5 18-21-15,0 0-15 0,17-3-10 16,-17 3 44-16,23 13-50 0,-6 0-6 0,2 10-1 15,2 3 3-15,5 13 33 0,0 4 10 0,-2 6-12 16,0 3-19-16,-3 4-3 0,-1 2 6 0,-5 2-8 16,0 1-3-16,-3 3 40 0,-3 1-17 0,-3 0 1 15,0 2 5-15,-4 0 2 0,-2 1-8 0,-4-4-11 16,-1 1-11-16,-4-2-9 0,-3-3-11 0,-5 0-14 16,-4-2-9-16,-7-2-32 0,-6 0-69 0,-7-4-40 15,-3-2-138-15,-6-2-137 16,-2-7-68-16,-2-3-183 0,0-5-609 0,3-5-970 15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3T14:25:42.0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10 131 2252 0 0,'0'-5'1948'0'0,"-5"-37"1890"0"0,3 24-1533 0 0,0-1 0 0 0,2-28 0 0 0,4 57-1649 0 0,-3-10-620 0 0,0 1 0 0 0,-1 0 0 0 0,1 0 0 0 0,0-1 0 0 0,-1 1-1 0 0,1 0 1 0 0,0 0 0 0 0,-1 0 0 0 0,1 0 0 0 0,-1 0 0 0 0,1 0-1 0 0,-1 0 1 0 0,0 0 0 0 0,1 0 0 0 0,-1 2 0 0 0,17 84 976 0 0,-10-41-423 0 0,22 69 1 0 0,-24-101-436 0 0,0 0 0 0 0,1 0 0 0 0,1-1 0 0 0,0 1 0 0 0,0-2 1 0 0,2 1-1 0 0,0-1 0 0 0,0 0 0 0 0,13 12 0 0 0,-12-16-56 0 0,0-1 1 0 0,0 0-1 0 0,18 8 0 0 0,-25-14-44 0 0,2-1 13 0 0,14-2-21 0 0,-14 1-102 0 0,-1-1 68 0 0,1-2-22 0 0,-1 1 0 0 0,0-1 0 0 0,0 0 0 0 0,0-1 0 0 0,4-5 0 0 0,-6 7-46 0 0,-1-1 83 0 0,2-11-60 0 0,-2 12 56 0 0,-2-2-84 0 0,-7-26-1102 0 0,0 11-2680 0 0,7 20 3455 0 0,1-1 1 0 0,0 1 0 0 0,-1-1-1 0 0,1 1 1 0 0,-1-1 0 0 0,1 1-1 0 0,-1-1 1 0 0,1 1 0 0 0,-1-1-1 0 0,1 1 1 0 0,-1-1 0 0 0,1 1-1 0 0,-1 0 1 0 0,1-1 0 0 0,-1 1-1 0 0,0 0 1 0 0,1-1 0 0 0,-1 1-1 0 0,0 0 1 0 0,0 0 0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3T14:25:42.6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54 132 2752 0 0,'0'0'2298'0'0,"2"-3"-276"0"0,10-13 4361 0 0,-14 10-5228 0 0,3 5-1089 0 0,-1 1 0 0 0,0-1 0 0 0,0 1 0 0 0,0-1 0 0 0,0 1 0 0 0,0-1 0 0 0,0 1 0 0 0,0-1-1 0 0,0 1 1 0 0,0-1 0 0 0,0 1 0 0 0,0-1 0 0 0,-1 1 0 0 0,1-1 0 0 0,0 1 0 0 0,0-1 0 0 0,0 1 0 0 0,-1-1 0 0 0,1 1 0 0 0,0-1 0 0 0,0 1 0 0 0,-1 0 0 0 0,1-1 0 0 0,0 1 0 0 0,-1 0 0 0 0,1-1 0 0 0,0 1 0 0 0,-1 0 0 0 0,1-1-1 0 0,-1 1 1 0 0,1 0 0 0 0,-1 0 0 0 0,1-1 0 0 0,-1 1 0 0 0,-2 1-9 0 0,-1 0-1 0 0,1 1 1 0 0,0 0-1 0 0,0-1 0 0 0,0 1 1 0 0,1 0-1 0 0,-1 0 1 0 0,0 1-1 0 0,1-1 1 0 0,-1 0-1 0 0,1 1 1 0 0,0 0-1 0 0,0-1 1 0 0,0 1-1 0 0,0 0 0 0 0,0 0 1 0 0,1 0-1 0 0,-1 0 1 0 0,1 1-1 0 0,-2 5 1 0 0,1-2-11 0 0,0-1 0 0 0,1 1 0 0 0,0 0 1 0 0,0-1-1 0 0,0 1 0 0 0,1 0 0 0 0,0 0 1 0 0,1-1-1 0 0,-1 1 0 0 0,1 0 0 0 0,0-1 1 0 0,1 1-1 0 0,0-1 0 0 0,0 1 0 0 0,0-1 1 0 0,1 0-1 0 0,0 1 0 0 0,0-1 0 0 0,0-1 1 0 0,1 1-1 0 0,0 0 0 0 0,0-1 0 0 0,0 0 1 0 0,6 5-1 0 0,-5-5-4 0 0,0-1 1 0 0,0 0 0 0 0,0 0-1 0 0,1-1 1 0 0,-1 1 0 0 0,1-1-1 0 0,0 0 1 0 0,0-1-1 0 0,0 1 1 0 0,0-1 0 0 0,1 0-1 0 0,-1-1 1 0 0,0 0 0 0 0,1 0-1 0 0,-1 0 1 0 0,1-1 0 0 0,-1 1-1 0 0,1-2 1 0 0,-1 1-1 0 0,1-1 1 0 0,-1 0 0 0 0,1 0-1 0 0,-1-1 1 0 0,0 0 0 0 0,1 0-1 0 0,-1 0 1 0 0,0-1 0 0 0,0 0-1 0 0,-1 0 1 0 0,1 0-1 0 0,-1-1 1 0 0,1 0 0 0 0,-1 0-1 0 0,-1 0 1 0 0,7-7 0 0 0,-8 7-42 0 0,1 1 1 0 0,-1-1-1 0 0,0-1 1 0 0,0 1-1 0 0,0 0 1 0 0,-1-1-1 0 0,1 1 1 0 0,-1-1-1 0 0,0 0 1 0 0,-1 0-1 0 0,1 0 1 0 0,-1 0-1 0 0,0 0 1 0 0,0 0-1 0 0,0 0 1 0 0,-1 0-1 0 0,0 0 1 0 0,0-1-1 0 0,0 1 1 0 0,-1 0-1 0 0,1 0 1 0 0,-1 0-1 0 0,-1 0 1 0 0,1 0-1 0 0,-1 0 1 0 0,1 0-1 0 0,-2 0 1 0 0,1 1-1 0 0,-4-7 1 0 0,0 1-11 0 0,-1 0 0 0 0,-1 1 0 0 0,1 0 0 0 0,-1 0 0 0 0,-1 1 0 0 0,0-1 0 0 0,0 2 0 0 0,0 0 0 0 0,-1 0 0 0 0,0 0 0 0 0,-20-8 0 0 0,-46-15-710 0 0,25 14-6231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3T14:25:43.1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84 128 2552 0 0,'-4'-13'1979'0'0,"-1"-1"0"0"0,0 0 0 0 0,-1 1 1 0 0,-1 0-1 0 0,-11-17 0 0 0,15 27-1009 0 0,3 2-906 0 0,0 0 0 0 0,0 0 0 0 0,0 1 0 0 0,-1-1 0 0 0,1 0 0 0 0,0 1 0 0 0,-1-1 0 0 0,1 0 0 0 0,0 1-1 0 0,-1-1 1 0 0,1 0 0 0 0,-1 1 0 0 0,1-1 0 0 0,-1 1 0 0 0,0-1 0 0 0,1 1 0 0 0,-2-2 0 0 0,-8-7 1773 0 0,10 8-1797 0 0,0 1 0 0 0,-1-1 0 0 0,1 1 0 0 0,0 0 0 0 0,-1-1 0 0 0,1 1 0 0 0,-1 0 0 0 0,1-1 0 0 0,0 1 0 0 0,-1 0 0 0 0,1 0 0 0 0,-1-1 0 0 0,1 1 0 0 0,-1 0 0 0 0,1 0 0 0 0,-1 0 0 0 0,1-1 0 0 0,-1 1 0 0 0,1 0 0 0 0,-1 0 0 0 0,0 0 0 0 0,1 0 0 0 0,-1 0 0 0 0,1 0 0 0 0,-1 0 0 0 0,0 1 0 0 0,0-1-21 0 0,1 1 1 0 0,-1 0-1 0 0,1 0 1 0 0,-1 0-1 0 0,1 0 1 0 0,0 0-1 0 0,-1 0 1 0 0,1-1-1 0 0,0 1 1 0 0,0 0-1 0 0,0 0 1 0 0,-1 0-1 0 0,1 0 1 0 0,0 0-1 0 0,0 0 1 0 0,0 0 0 0 0,1 0-1 0 0,-1 0 1 0 0,0 0-1 0 0,0 0 1 0 0,0 0-1 0 0,1 0 1 0 0,-1 0-1 0 0,0 0 1 0 0,1-1-1 0 0,0 2 1 0 0,69 328 866 0 0,-50-223-1087 0 0,-19-82-781 0 0,-2-19 699 0 0,1 0-812 0 0,0-1-376 0 0,0 14-838 0 0</inkml:trace>
  <inkml:trace contextRef="#ctx0" brushRef="#br0" timeOffset="1">199 72 1764 0 0,'0'0'4621'0'0,"11"-17"647"0"0,1 1-4380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11-12T13:59:11.37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11345 2263 247 0,'0'0'592'0,"0"0"-186"0,0 0-82 15,0 0-75-15,0 0-44 0,0 0-33 0,0 0-34 16,0 0-25-16,0 0-20 0,0 0-21 0,0 0-17 15,0 0-23-15,0 0-8 0,0 0 8 0,0 0-5 16,0 0-3-16,0 0 6 0,0 0 0 0,0 0-5 16,0 0-3-16,0 0-4 0,11-10-1 0,-11 10-2 15,0 0-2-15,0 0-3 0,22-1-1 0,-22 1 1 16,0 0-11-16,26 0 12 0,-26 0-3 0,22-1-3 16,-22 1 1-16,28-1 17 0,-28 1 8 0,30-1 0 15,-12 0-1-15,2-1-5 0,1 1-6 0,4 0-1 16,-3-2-5-16,2 0-1 0,0 2 5 0,0-3-5 15,0 2 1-15,1-1 3 0,0 1-8 16,-2-3 3-16,2 4 8 0,-2-2-1 16,1 0 0-16,0 1-2 0,1-1-4 0,-4 1-1 15,3 0 0-15,-4 0-28 0,3 1 25 0,-4 0-21 16,6 1 33-16,0-1-27 0,0 0 23 0,-1 0-21 16,3 1 17-16,0 0 6 0,0-2-24 0,1 2 22 15,1-1-1-15,0 1-2 0,0-1 4 0,0-1 7 16,1 1-14-16,1-2 12 0,-1 2 6 0,1-2-1 15,6 1-1-15,-7 0-7 0,1-1 2 16,1 3-6-16,-3-2-11 0,0-2 16 0,0 4-12 0,-1-1 14 16,-1 0-17-16,-1 1 13 0,1-2-16 15,-2 2 13-15,-3 0-15 0,3-1 9 0,-5 1-6 0,3 0 12 16,-1-1-13-16,-2 2 9 0,1-1-10 16,-1-1 8-16,0 0-10 0,-2 0 0 0,-1 1 2 15,-17 0 17-15,28-3-15 0,-28 3 13 0,26-2-11 16,-26 2 5-16,21-2-4 0,-21 2 11 0,19-2-12 15,-19 2 8-15,0 0-10 0,19-2 8 0,-19 2-8 16,0 0 8-16,0 0-13 0,18-3 11 16,-18 3-18-16,0 0-2 0,0 0-17 0,0 0-39 15,0 0-57-15,0 0 17 0,0 0-42 0,0 0 28 16,0 0-49-16,0 0 18 0,-9-10-61 16,9 10-111-16,-22-1-416 0,22 1-266 0</inkml:trace>
  <inkml:trace contextRef="#ctx0" brushRef="#br0" timeOffset="1133.94">11259 2292 272 0,'0'0'482'0,"0"0"-135"0,0 0-100 0,-19-5-25 16,19 5-29-16,0 0-32 0,-17-4-23 0,17 4-14 15,0 0-11-15,-16-4-25 0,16 4 7 0,0 0-22 16,-22-2-17-16,22 2-15 0,0 0-5 0,-18-6-9 16,18 6 9-16,0 0-1 0,-19-4 6 0,19 4-6 15,0 0-4-15,-16-4-5 0,16 4 1 0,0 0 2 16,-15-4 1-16,15 4-2 0,0 0-2 15,0 0 2-15,-17-4 4 0,17 4 2 0,0 0-4 16,0 0-4-16,0 0 0 0,-14-3-9 0,14 3-2 16,0 0-3-16,0 0-4 0,0 0-18 0,0 0 18 15,0 0-3-15,0 0-2 0,0 0-1 0,0 0-2 16,0 0 1-16,0 0 0 0,0 0-1 0,0 0 2 16,0 0-1-16,0 0 2 0,0 0 2 0,13-6 0 15,-13 6 1-15,20-1 1 0,-20 1 2 0,26 0 1 16,-26 0 2-16,30-1 2 0,-11 2 8 15,0-1 10-15,2 1-3 0,4-1-2 0,0 0-5 0,1 2-5 16,0 0-4-16,2 0-1 0,-2-1-2 16,2 1-1-16,0 0-1 0,0 0-1 0,-2 0-8 15,3 0 10-15,0-1 0 0,1 1 47 0,1-1-52 16,2 3 0-16,-3-5-5 0,1 1 1 0,-3-1-1 16,0 1 6-16,0-2 1 0,-1 1-2 0,-1-1-2 15,-1 1 3-15,-5 1-3 0,1 0-2 0,0-1 0 16,-2 1 1-16,-1 1 0 0,-18-1 1 0,36 0 4 15,-18 0 0-15,0 1-5 0,-18-1 0 16,33 0 3-16,-14 1-1 0,-1 0 2 16,-18-1-1-16,34 1-1 0,-34-1-2 15,34 0 2-15,-15 0-7 0,0-1 8 0,3 2 9 16,-3-2-5-16,2 0 1 0,2-1 1 0,1 0 6 0,-2-1 0 16,1 2 2-16,2-2 0 0,-3 1-2 0,1 0-3 15,1 0-2-15,-1 0 0 0,-1 0-1 0,-2 0 1 16,1 1-1-16,3-1 0 0,-1 1 0 0,-2 0-1 15,1-1 0-15,-2 1 0 0,3 0 0 0,2-1 2 16,-1 0-2-16,0 1-1 0,-1 0 1 0,2 0 8 16,-3-2 1-16,2 1 0 0,1 1 0 0,0 0-7 15,-2-1 8-15,2-2-4 0,-1 3 2 0,1-3 3 16,2 2 0-16,-2-2-4 0,0 3 1 0,0-4-2 16,0 3-2-16,0-1 1 0,-2 0 0 15,2 0-3-15,0 1-1 0,-1 0 0 0,-1 0 0 16,1 0-1-16,-1 1-2 0,-3-1 4 0,5 1-5 15,-5-1-1-15,4 1 1 0,-3 0-2 0,2 1 1 16,-1-2-2-16,0-1 2 0,-1 2-4 0,3 0 3 16,-4-1-6-16,1 0-12 0,-1 1-21 0,-2-1-23 15,0 0-15-15,-18 2-47 0,27-2 3 0,-27 2-21 16,22-1 44-16,-22 1-17 0,0 0 17 0,18-4-86 16,-18 4 21-16,0 0-46 0,0 0-109 0,0 0-477 15,0 0-333-15</inkml:trace>
  <inkml:trace contextRef="#ctx0" brushRef="#br0" timeOffset="1987.7">11652 2361 365 0,'0'0'459'16,"0"0"-100"-16,0 0-93 0,0 0-42 0,0 0-70 16,0 0 7-16,0 0-40 0,0 0-8 0,0 0-19 15,-12-7-12-15,12 7-18 0,0 0-11 0,0 0-8 16,0 0-12-16,0 0-7 0,0 0-5 0,0 0-5 16,0 0-2-16,0 0-2 0,0 0-14 0,0 0 12 15,0 0-12-15,8-9 13 0,-8 9 0 0,0 0-3 16,0 0 1-16,18-6 2 0,-18 6-3 0,0 0 1 15,20-3 0-15,-20 3-1 0,17-1 0 16,-17 1-2-16,20-2 2 0,-20 2 0 0,21-1 1 16,-21 1-2-16,27 0-10 0,-27 0 1 0,32 0 15 15,-14 1-6-15,2 1-49 0,-1-2 64 0,5 3-31 16,0-2 32-16,1 0-46 0,0 1 52 16,2 0-53-16,-2-1 45 0,2 0-39 15,0 1 69-15,1-2-39 0,0 1 35 0,-2 0-38 0,2-2 32 16,-1 1-43-16,0-1 47 0,0-1-5 15,-2 2-2-15,0 0-5 0,-5 0-2 0,4 0-3 0,-1-1-4 16,-3 1-1-16,2-1-7 0,-1 1 4 0,0 0-3 16,4 0 3-16,1 1 2 0,1-1-38 0,2 1 34 15,-2-1 6-15,4 0-6 0,-2 0 0 16,3 0 2-16,-1 0 6 0,1-1 5 0,6 0 0 16,0-2-4-16,0 0-6 0,-1 0-3 0,0-1 7 15,-1 0 1-15,-2-2-2 0,-1 2-5 0,-4 0-5 16,-1 0-2-16,-1 0 6 0,0 1-3 0,0-3-3 15,-2 4-3-15,1-2 0 0,-1 2-1 16,2-2-3-16,-2 1 2 0,2 0-4 0,0 2 1 0,0-1 0 16,-1 0-1-16,3 0-1 0,1 0 0 0,-1 0-29 15,0 0-32-15,0 0-32 0,0 1-37 0,-2-1-37 16,-2 0-128-16,-7-1-592 0,-18 3-505 16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11-12T13:59:47.39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16604 6607 612 0,'0'0'406'0,"0"0"-97"0,-19-3-74 0,19 3-57 0,0 0-24 0,-23-4-38 0,23 4 6 15,-18-2-34-15,18 2-4 0,-16-3-26 0,16 3 10 16,-17-3-22-16,17 3 21 0,-15-2-30 0,15 2 26 15,0 0-30-15,-22-5 20 0,22 5-29 0,0 0 35 16,-19-4-39-16,19 4 22 0,0 0-39 0,-17-3 48 16,17 3-43-16,0 0 44 0,0 0-45 15,-16-4 35-15,16 4-41 0,0 0 36 0,0 0-40 16,0 0 36-16,0 0-42 0,0 0 38 0,-19 3-38 16,19-3 32-16,0 0-33 0,0 0 40 0,0 0-50 15,0 0 50-15,-11 8-40 16,11-8 49-16,0 0-21 0,0 0 45 0,0 0-48 0,0 0 54 15,0 0-48-15,4 15 47 0,-4-15 5 0,0 0 6 16,16 9-8-16,-16-9-2 0,20 5 11 16,-20-5-14-16,32 3 0 0,-13-3 0 0,6 0-12 0,4-3-10 15,6-1-16-15,1-3-3 0,4 0 4 0,1-3-2 16,2 1 13-16,2-2-26 0,0 1-2 16,2 1-5-16,-1 0 2 0,0 5 0 0,-2-2-2 15,1 3 0-15,-4 3-1 0,-3 0-9 0,-2 1 1 16,-6 1 11-16,-1 2-3 0,-2 0-1 0,-1 3 1 15,-1 1-4-15,-2 0 6 0,-3 0-4 0,0-1 0 16,-4 1 0-16,0-2-2 0,-4-2-1 0,-12-4-8 16,22 10 10-16,-22-10 3 0,17 7-3 0,-17-7-3 15,13 4-5-15,-13-4-6 0,0 0-8 16,14 6-18-16,-14-6-21 0,0 0-22 0,0 0-31 16,16 4-44-16,-16-4-61 0,0 0-131 15,0 0-623-15,0 0-666 0</inkml:trace>
  <inkml:trace contextRef="#ctx0" brushRef="#br0" timeOffset="562.48">17412 6379 550 0,'0'0'482'0,"-11"-9"-101"0,11 9-103 0,-15-7-47 16,15 7-17-16,-17-6-25 0,17 6-15 0,-17-4-24 15,17 4-65-15,-17-2 26 0,17 2 1 16,0 0-53-16,-22 0 21 0,22 0-1 0,0 0-6 0,-17 3-10 16,17-3-10-16,0 0-6 0,-14 7 8 15,14-7 1-15,0 0-1 0,0 0-3 16,-3 17 1-16,3-17-5 0,0 0-1 0,11 15-8 15,-11-15 0-15,15 14 0 0,-6-5-3 0,3 0-5 16,-1 1-3-16,0-2-6 0,1 2-20 0,-2 0 16 16,1-1-4-16,3 3 7 0,-1-1 0 0,-1 0-3 15,-2-1-3-15,0-2-4 0,0 2 3 16,-10-10 1-16,14 14 4 0,-14-14 3 0,12 12 6 16,-12-12 2-16,11 12-7 0,-11-12-20 0,7 12 28 15,-7-12 8-15,2 15-6 0,-2-15-9 0,-3 20-1 16,-3-5-4-16,-5 4-8 0,-3 3-2 0,-5 3 22 15,-1 2-38-15,-5 0-34 0,-1 3-63 0,1-3-44 16,2 0-36-16,1-4-79 0,4-2-41 0,5-6-272 16,2-1-272-16,5-2-436 0</inkml:trace>
  <inkml:trace contextRef="#ctx0" brushRef="#br0" timeOffset="4942.67">16185 6792 44 0,'0'0'265'0,"0"0"77"0,0 0 15 0,0 0-42 16,0 0-49-16,0 0-57 0,0 0-27 0,0 0-24 0,0 0-30 15,11-8-12-15,-11 8-16 0,0 0-15 0,0 0-19 16,0 0-10-16,0 0-9 0,15-3-7 0,-15 3-4 16,0 0-4-16,0 0-7 0,0 0-6 0,22-3-1 15,-22 3 1-15,0 0 5 0,18-2-8 16,-18 2-2-16,0 0-27 0,17-2 36 0,-17 2-25 16,0 0 42-16,20-5-33 0,-20 5 45 15,14-4-40-15,-14 4 32 0,14-6 7 0,-14 6 0 16,15-10 3-16,-15 10-4 0,16-14 0 0,-16 14 1 15,15-19-2-15,-6 7 2 0,-1 0-1 0,-1 1-2 16,2-5-6-16,0-1-3 0,-2-2 0 0,1 1-9 16,-1-1-4-16,1-1 7 0,-2-1-3 0,0-2 0 15,0 2 3-15,-1-4-8 0,2 2 3 0,-4-1-10 16,1-1 13-16,0 1-12 0,-2-1 10 16,-1 0-14-16,-1 2 9 0,0-2-12 0,-1 1-1 0,-1 1 2 15,-2-1-6-15,-1 2 7 0,-2 0-1 16,0 2-2-16,-2-1-2 0,-2 0-6 0,-1 4-1 15,-1 1 5-15,-1-1-3 0,-1 3 0 0,-2 1-2 16,0-1 0-16,-1 3-5 0,-2-1-3 0,1 1 8 16,-2 3 5-16,2-3-6 0,-2 3 0 0,1-3 0 15,0 2-4-15,0-1 0 0,0 1 6 16,1-1-1-16,0 0-2 0,0-1 0 0,1 0-44 16,0 0 54-16,1-1-53 0,-1-1 51 0,2 2-39 15,-1-2 51-15,2 2-48 0,-1-1 49 0,-1 1-47 16,2-1 45-16,-1 1-47 0,1 0 52 0,1 1-49 15,-1 0 50-15,0 0-51 0,-1 1 50 16,3 1-47-16,-1 1 46 0,1 1-47 0,0 0 31 16,0-1-31-16,-2 0 43 0,2 2-38 0,-1-1 46 15,-1 1-48-15,1 1 46 0,14 4-47 0,-27-8 42 16,12 4-41-16,0 0 45 0,-2-1-4 0,-1 3-5 16,-1-1-4-16,-4 1-4 0,-2 0 2 0,3-1-12 15,-2 2-15-15,1-1-16 0,-1-1 51 0,2 1-3 16,-1-3-3-16,2 1-3 0,0 0-5 0,-2-1-1 15,0 0 0-15,-1 0 7 0,0 0-6 0,-2 0-1 16,2 1 0-16,-3-2 0 0,2 2-2 0,-2 0 0 16,3 0-7-16,-3 1 1 0,0-1 7 0,0 3 0 15,-1 0-1-15,-1 0 0 0,-2 1-1 0,2 2-10 16,-1-1 9-16,-6 2 4 0,1 0-43 16,1 2 50-16,1 1-45 0,5-2 50 15,1 0-46-15,0 2 50 0,2-1-53 0,0 3 49 16,2-3-39-16,0 0 48 0,3-1-4 0,2 0-4 15,2 1-4-15,-1-3-5 0,0 1-2 0,-1 0 3 16,3 0 0-16,-3-1-2 0,2 1-1 0,-2-1-1 16,0 0-38-16,0 3 44 0,-5-3-44 0,4 3 29 15,0-2-29-15,-2 1 58 0,2-1-48 0,-1 1 47 16,2 0-47-16,-4-2 51 0,3 2-52 16,-2-2 44-16,-2 3-41 0,0-2 48 0,0 0-49 15,1-1 48-15,-1 0-50 0,3 0 51 0,-1-2-50 16,0 1 49-16,-2-1-58 0,3 0 53 0,-5 0-41 15,-4-1 49-15,2 1-49 0,0-2 48 0,-2 2-50 16,0-1 44-16,1 1-43 0,-3 0 48 0,0 0-49 16,-1 0 50-16,-6 1-48 0,1 1 46 0,5-2-48 15,-7 1 46-15,3 0-49 0,0 4 27 0,-1-3-26 16,1 2 55-16,2 1-51 0,-2 0 46 0,2-1-47 16,0 2 28-16,1 0-25 0,-1 0 41 0,1 1-42 15,1 0 44-15,-1 2-45 0,3-2 45 16,-1 1-46-16,0 0 46 0,6-1-44 0,0 1 37 15,0-1-45-15,1 1 55 0,-1 0-49 16,2 0 48-16,-2 0-48 0,-4 3 38 0,2-1-38 16,5-1 44-16,-1-1-42 0,1 1 48 0,2-1-49 15,-3 0 46-15,3-1-46 0,0 0 45 0,2-2-46 16,0 1 46-16,3 0-50 0,-2-1 44 0,2-1-39 16,-1 0 49-16,1 1-50 0,0-1 48 0,0 0-49 15,-1 0 46-15,1 2-48 0,-1-4 50 0,2 4-47 16,-2-2 48-16,3 0-50 0,0 0 48 0,13-4-48 15,-24 9 47-15,10-4-44 0,14-5 37 0,-21 13-44 16,10-6 53-16,0 0-46 0,2 2 46 0,-2 0-47 16,2 1 41-16,0 1-42 0,0 0 50 0,2 1-20 15,0 0-29-15,1 1 47 0,0 0-5 16,0 2-6-16,0-1-1 0,1 1-21 0,1 0 22 16,0 3-8-16,1-2-3 0,-1 2 7 0,0-1 0 15,2 2-2-15,1-2-3 0,0-1-1 0,1 1-3 16,0 1 0-16,1 0 4 0,0-2 0 15,1 1-42-15,2 1 49 0,0 3-46 0,0-2 50 16,1 1-55-16,1 0 53 0,-1-1-37 0,3-1 46 16,0 0-44-16,-1 2 44 0,1-4-46 0,2 0 44 15,-3-4-45-15,1 1 49 0,1-1-47 0,1-2 47 16,0 2-48-16,-1-2 48 0,3-1-48 16,-1 0 49-16,-1-1-42 0,3 0 33 0,0 0-3 15,0-1 3-15,1 0-2 0,2-1-2 0,-1 0-39 16,2 1 41-16,2 0-7 0,1-1-2 0,1 0 0 15,-2 1 3-15,4-2-2 0,-2 0 0 0,3 0-2 16,-1 0 1-16,1-1-3 0,1-1 0 0,2 0-6 16,-3 0 0-16,1 0 7 0,2 1 0 0,-2-2 1 15,2 0-1-15,0 0-2 0,0 0 0 0,-3-2-4 16,5 1 0-16,-3 2 5 0,1-1 0 0,0 0 0 16,0 0 0-16,0-1 0 0,-3 1-1 0,0-1 0 15,1 1 0-15,0 2-8 0,0-2 3 0,-3 1 8 16,3-1-1-16,-2 3 1 0,-1-4-2 0,0 3 1 15,3-1-12-15,-2 0 8 0,2-2 0 16,-4 0 16-16,0 1-15 0,2-1 0 16,-1-1 1-16,-2 0 0 0,0 0-2 0,3 0 4 15,-3 0-10-15,0 0 1 0,3 0 8 0,-4 2 0 16,0-2 0-16,2 0-4 0,0 0 5 0,-2 1-6 16,0-1 1-16,2 1-18 0,-1-1 27 0,0 2-3 15,1-1 1-15,1 2-3 0,3-2 0 0,-3 2 2 16,3-1-2-16,-2-1-8 0,-3 0 2 0,0 1 8 15,5-1 1-15,0 0-1 0,-1 1-2 0,-2-2 0 16,3-2-4-16,0 2 0 0,0 0 6 0,2 0 0 16,-3 2-3-16,1-1 0 0,0-1 11 0,0 2-12 15,0-1 10-15,-6-1-13 0,6 1-7 0,-3-1 2 16,-1 0-10-16,-1 0 23 0,6 2 0 0,-1-1-3 16,1 1 0-16,-1-2-9 0,1 0 7 0,-1 1 0 15,1-1 3-15,0 1 1 0,1 0-2 16,1 1 0-16,0-1 0 0,-2 0-1 0,1 1 1 15,0-2-2-15,0 1-7 0,0 1 3 0,0-2 7 16,0 3 0-16,-2 0 0 0,0-2 3 0,1 2 8 16,-1-1-15-16,0 0 11 0,-3 0-13 15,4 2 14-15,-2 1-14 0,0-1 13 0,0-1-13 16,-1 0 12-16,4 1-23 0,-4-2 24 0,0 1-15 16,0 0 16-16,1-1-14 0,0-1 11 0,-2-1-15 15,3 0 14-15,0 0-16 0,0-1 18 16,2 1-16-16,0 1 16 0,-1-2-15 0,1 1 14 15,-2 0-15-15,1-2 15 0,-2 2-14 0,-2 0 13 16,-2-1-23-16,2 1 26 0,-2 0-16 0,-1 0 18 16,2 1-19-16,0-1 15 0,-1 0-26 0,-1 0 26 15,2 0-16-15,-3 2 18 0,2-2-14 0,-1-2 13 16,-1 4-15-16,1-4 15 0,-2 2-12 0,-17 0 11 16,31-2-23-16,-31 2 9 0,30-1 3 0,-30 1 14 15,31-3-14-15,-31 3 13 0,29 0-14 0,-29 0 10 16,30-2-11-16,-30 2 13 0,29 0-15 0,-29 0 17 15,28-1-17-15,-28 1 15 0,27-3-14 16,-27 3 3-16,27-2-10 0,-27 2 24 0,25-2-15 16,-25 2 20-16,20-2-21 0,-20 2 15 0,23-4-16 15,-23 4 16-15,23-5-17 0,-23 5 13 16,23-3-12-16,-23 3 13 0,24-4-14 0,-24 4 15 16,24-6-37-16,-24 6 41 0,23-7-24 0,-23 7 26 15,23-7-20-15,-23 7 6 0,21-8 11 0,-21 8-19 16,22-9 1-16,-22 9 6 0,19-8-1 0,-19 8 4 15,18-8-2-15,-18 8 0 0,17-7-34 16,-17 7 40-16,13-8-10 0,-13 8 11 0,12-8-2 0,-12 8 0 16,11-9-1-16,-11 9-6 0,11-11 1 0,-11 11 1 15,11-13 8-15,-11 13-6 0,11-15 0 16,-11 15-1-16,11-16 0 0,-11 16-1 0,10-17-7 0,-10 17 0 16,10-17 9-16,-10 17 1 0,9-14-1 15,-9 14 0-15,8-15-5 0,-8 15 0 0,7-14 5 16,-7 14-2-16,6-13 2 0,-6 13-12 0,0 0-4 15,6-18-6-15,-6 18-11 0,0 0-13 16,2-19-33-16,-2 19-33 0,-2-15-40 0,2 15-84 0,-5-17-142 16,5 17-547-16,-14-15-578 0</inkml:trace>
  <inkml:trace contextRef="#ctx0" brushRef="#br0" timeOffset="10774.23">13375 635 3 0,'-8'-15'588'0,"8"15"-219"0,0 0-87 15,-7-11-41-15,7 11-63 0,0 0-28 0,-10-11-25 16,10 11-10-16,0 0-22 16,-12-13-10-16,12 13-8 0,-9-8-4 0,9 8-19 0,-12-8-1 15,12 8-9-15,-13-8 5 0,13 8-18 16,-16-8-7-16,16 8 3 0,-22-8-4 0,22 8-4 16,-27-7-2-16,11 4-4 0,0 1-2 0,-6 0-4 15,1 2 1-15,-5 2-2 0,-1-2-3 0,-2 2 4 16,0 1 2-16,1-2 5 0,-9 2 0 0,3 3-22 15,0-3 20-15,-2 1-1 0,2 1-6 0,2-1 3 16,3 1-18-16,-5 0 20 0,1 0-1 0,0 2 1 16,1-1-3-16,1 1-4 0,1 0 1 0,-1 1-1 15,0 1 7-15,1 1-24 0,5-4 20 0,0 3-17 16,2-2 20-16,0 2-19 0,0-2 20 16,0 2-17-16,4-1 16 0,-2 0-14 0,1 1 12 15,3 0-14-15,0 0 8 0,2 0-4 0,-1 1-6 16,3-1 7-16,2-1 17 0,-3 0-19 15,1 4 18-15,1-1-20 0,-3 3 19 0,0 1-17 16,2 2 12-16,-2-1-8 0,-1 3 15 0,2 1-6 16,1-3 10-16,0 1-23 0,-1 0 7 0,3-3-4 15,-1 2 16-15,1-1-17 0,2-1 14 0,0-1-14 16,2 1 15-16,1-2-16 0,-1 0 9 16,3 0-9-16,-2 0 15 0,6-13-6 0,-8 23 4 0,8-23-4 15,-7 25-7-15,5-10 10 0,-2-1-2 16,1 1 3-16,0 1-3 0,1 1 1 0,-2-2 0 15,4 3 0-15,-2-1 33 0,0 0-41 0,2-17 39 16,2 33-46-16,-2-16 36 0,2 1-28 0,2-2 31 16,0 1-43-16,2 2 50 0,0-2-37 0,1 0 0 15,-1-3 5-15,2 0-1 0,1 1 2 0,2 0 0 16,1-2-3-16,-1 1 1 0,1-1 2 0,2-1 3 16,-1 1 0-16,2 0-6 0,0-1-6 0,1 0 8 15,0-3 4-15,2 1-11 0,0 0 9 16,-1 0-2-16,2 1 1 0,1-3 2 0,0 3-3 15,2-3-10-15,0 0 14 0,-1-1 3 16,2 1 2-16,-1-1-4 0,0-1-7 0,1 0 2 16,-1 0 4-16,1-2 2 0,-3 2 2 0,1-2-6 15,1 1 1-15,-6 1-1 0,4-2-2 0,-1 2 0 16,2 0 5-16,-2 0 13 0,2-1 8 0,0 1-6 16,0 1-7-16,0-1-7 0,2 0-2 0,2-1 4 15,-2 0-2-15,0 0 3 0,4-2 3 0,-2 2 4 16,2-1-11-16,1-1 8 0,1 0-8 0,0-1 10 15,-2 0-4-15,4 0 2 0,-1 1-12 0,-1-2 10 16,0 0-11-16,1 1 8 0,-2-2-9 0,1 2 1 16,0-5 0-16,0 2 0 0,1 0 2 0,-1 1-1 15,0-1-2-15,0-1 3 0,1 0 7 0,1 0 6 16,-2-1 5-16,1 0-11 0,5-2 10 16,-1 3-16-16,0-4 8 0,4 1-11 15,-4-1 12-15,0 0 0 0,2-1 10 0,-1 1-15 16,1-1 13-16,0 0-19 0,3-2 8 0,-8 1-12 15,5 0 11-15,0 1-13 0,-3-1 16 0,1 0-16 16,-2 1 8-16,-1 1-11 0,-4 0 1 0,2-2-1 16,-4 2 2-16,2 0 1 0,-2 0 1 0,-1 0 0 15,1 0-1-15,2 0 1 0,-2 0 11 0,0 0-13 16,0 2 10-16,1 0-9 0,-1-1 7 16,1-1-8-16,-1 2 15 0,0 0-17 0,-3-2 11 0,3 1-12 15,0 0 12-15,-2 1-12 0,1-1 16 16,0 0-15-16,-1 1 10 0,-2-1-11 0,-3 1 11 15,-1-1-10-15,-1 3 15 0,-16 2-12 0,27-8 21 16,-27 8-10-16,24-7 7 0,-24 7 19 0,23-9-15 16,-23 9 1-16,20-8 5 0,-20 8-4 0,23-10-2 15,-23 10-4-15,25-13 2 0,-12 7 4 0,0-1-7 16,-1 0-5-16,2-2 2 0,-1 0-1 16,0-2 0-16,3 1-1 0,-5 0-2 0,1 1 1 15,0 0 8-15,-2 1-1 0,-10 8-6 0,18-14-2 16,-18 14 3-16,16-13 1 0,-16 13-2 0,13-13 3 15,-13 13-3-15,13-12-2 0,-13 12-1 0,12-13-2 16,-12 13-1-16,11-13-2 0,-11 13 24 16,14-14-21-16,-14 14 20 0,11-14-35 0,-11 14 30 15,13-15-32-15,-13 15 29 0,10-14-24 0,-10 14 36 16,6-13-14-16,-6 13 44 0,8-10-21 0,-8 10 41 16,0 0-34-16,7-16-2 0,-7 16-5 0,0 0 2 15,4-18-7-15,-4 18-16 0,0 0 1 0,2-19-3 16,-2 19-9-16,-3-14 29 0,3 14-33 0,-3-18 24 15,3 18-36-15,-7-23 32 0,7 23-37 0,-10-24 35 16,6 10-37-16,-4 1 35 0,3-1-36 0,-1-1 33 16,0 1-33-16,-3-1 34 0,1-2-28 0,0 0 20 15,-1 1-32-15,-1 0 40 0,1 1-30 0,-2 0 29 16,-1-1-33-16,0 1 29 16,-1 0-34-16,-4 1 36 0,-1-3-36 0,-4 3 33 15,-2-1-36-15,-1 0 38 0,-4 2-38 0,0 1 44 16,-3 0-36-16,1 2 27 0,-1 0-30 0,2 1 43 15,0 0-49-15,4 2 38 0,2 0-36 0,0-1 38 16,-1 2-36-16,2 1 5 0,1-3 3 0,-1 1 3 16,-1 1 10-16,0 0-8 0,0 0 0 0,0 0 6 15,-1-1-7-15,-2 1 5 0,0 0 1 0,-3-2 1 16,-3 1-1-16,1 0 1 0,-1 1-2 16,-3 0 3-16,1 0-2 0,-2-1 2 0,-1 2-1 15,0 0 8-15,2 0-9 0,-2 0 0 0,-1-1 5 16,1 1-5-16,2-1 2 0,1 2 1 0,-1 0-1 15,7 0-1-15,1 2 0 0,1-3 2 0,0 2-1 16,0 0 1-16,2 1-1 0,1-2 1 0,-2 2 6 16,1 0 0-16,-2-2-11 0,1 2 5 0,0-1 0 15,-4 0-3-15,1 0-1 0,-5-1 1 0,-4 1 0 16,-2 0 0-16,2-1 0 0,-3 1 1 16,3-1 0-16,-2 0-1 0,3 1 1 0,-1 0 9 15,0 1-3-15,3-3-8 0,5 3 5 0,1-1-2 16,0 2-3-16,0-2 1 0,2 0 2 0,-2 3-3 15,-1-1 2-15,1-2 1 0,0 1-1 0,-3 1-2 16,1 1 2-16,-9 0-1 0,0 1 30 0,-2 2-30 16,0 0 21-16,0 1-32 0,-4 2 1 15,2 1-1-15,0 0 1 0,1 1 0 0,2 2-1 16,-2 1-6-16,5 1-16 0,-2 0-26 0,3 3-16 16,3 2-13-16,3 3-6 0,-1 1-57 0,5 1-18 15,2 2-40-15,0 2-6 0,4 4-16 0,0 1-25 16,6 1 42-16,-4-1-76 0,1 1-533 0,4 1-396 15</inkml:trace>
  <inkml:trace contextRef="#ctx0" brushRef="#br0" timeOffset="16384.34">14863 2471 10 0,'0'0'539'0,"0"0"-124"0,0 0-95 0,0 0-65 16,0 0-58-16,0 0-37 0,0 0-6 15,-16-2 15-15,16 2-77 0,0 0 36 0,0 0-84 0,0 0 3 16,-13-6 27-16,13 6-52 0,0 0 49 15,0 0-59-15,-18-6 44 0,18 6-57 0,0 0 46 16,-15-6-40-16,15 6 45 0,0 0-50 0,-19-6 35 16,19 6-40-16,-13-4 36 0,13 4-50 15,-15-5 58-15,15 5-47 0,-14-4 41 0,14 4-46 16,-17-5 43-16,17 5-44 0,-15-3 40 16,15 3-42-16,-18-3 42 0,18 3-40 0,-19-2 33 15,19 2-36-15,-17-3 35 0,17 3-42 0,-20-3 63 16,20 3-11-16,-20-3 32 0,20 3-27 0,-25-3 31 15,25 3-27-15,-25-5 16 0,25 5-26 0,-27-4 16 16,27 4-15-16,-27-4 28 0,11 1-22 0,-2 0 5 16,0 0-22-16,1 0 7 0,-2-1-14 0,2 2 13 15,-2-1-22-15,-3-1 17 0,0 1-19 0,3 0 15 16,-1 1-16-16,-2-1 9 0,0 1-14 0,-3-1 20 16,0 2-15-16,1-1 15 0,-1 0-16 0,-2 0 11 15,0 1-10-15,0 1 15 0,1 0-16 0,-2-1 17 16,2 1-21-16,0 0 18 0,2-2-17 15,1 2 16-15,3 0-19 0,-2 0 19 0,3-1-17 16,19 1 18-16,-34-1-19 0,14 0 18 0,3 1-17 16,-2 0 18-16,19 0-19 0,-33-1 14 0,33 1-13 15,-36 0 14-15,17 0-15 0,0-1 16 16,-2 2-16-16,1-1 10 0,0 0-10 0,-5 0 18 16,-2 1-13-16,2-1 12 0,-2 1-17 0,1 0 13 15,-3 0-13-15,2-1 17 0,-4 2-17 0,3-2 15 16,-1 0-15-16,-2 0 15 0,-1 0-14 0,1 1 14 15,-1 0 2-15,1-1-11 0,0 2-8 0,-1-1 17 16,1 0-17-16,-5 1 16 0,4-2-15 0,-2 2 16 16,3 1-16-16,2-2 16 0,-3 0-15 0,0 0 16 15,1 0-16-15,0 1 17 0,1-1-17 16,2 2 10-16,-5-1-11 0,2 0 18 0,3 1-13 0,-3 0-1 16,2 0 0-16,1 0 1 0,-1 1 2 15,-2 0-1-15,2-1 1 0,-6 1-1 0,2 0 2 16,-4 1-1-16,4 0 0 0,1 0-2 0,3-1 1 15,5 1 2-15,-1-1 5 0,0 1-1 0,2-1-5 16,4 1 1-16,-1-1 1 0,4 0-1 16,0 1-2-16,0 1 1 0,1-2-1 0,-3 5 1 15,2 1 0-15,0 0 0 0,-1 2-2 16,2 1 2-16,2 0 3 0,1-1 1 0,3 0 1 0,1 1-4 16,0-1 1-16,2 1 1 0,1 1-1 15,2 1 0-15,3-15 0 0,-3 27 2 0,3-27-2 0,0 28 1 16,1-10 12-16,3-2-14 0,0 2 7 15,2 2-6-15,0-2 14 0,2 1-14 0,1 0 11 16,-3 0-14-16,4-2 11 0,-1-1-12 0,2 1 16 16,-1 0-3-16,-1 0-1 0,1-1-2 0,2 2-1 15,-3 0 0-15,2-1-8 0,1-1 2 0,-1 1 6 16,2-3 0-16,-1 3 0 0,1-3-1 0,1-1-3 16,-1 3-4-16,1-2 5 0,0-1 1 0,1 0-1 15,0 1-2-15,1-1 2 0,-3 0-1 0,3-1 2 16,1 0-3-16,2-1-4 0,-3 0-1 0,4 1 7 15,-1-2 2-15,0 0 0 0,-1 0-3 16,2 1-3-16,0-2 0 0,1 0 4 0,-2-1 0 16,0 0 1-16,2 1-3 0,0-4 2 0,-1 2 0 15,1 1-1-15,-1 1 1 0,3-2-4 16,1 0-2-16,-1 0 7 0,-1 0 0 0,3 0 0 16,0 1-14-16,-1-1 12 0,1 0-10 0,-3 0 16 15,3 0-16-15,0-2 17 0,-2 1-12 0,-1 1 12 16,3 1-15-16,1-1 15 0,-3 1-15 0,2-1 13 15,-1 0-9-15,-1 0 15 0,2 1-11 0,-2-2 10 16,2 1-6-16,0-1 2 0,-2 0 3 0,2-1-4 16,0-1 2-16,-3 0-3 0,5 0-2 0,-2 1 2 15,0-2-1-15,0 2 0 0,2-4-6 0,-2 2 18 16,0-2-14-16,0 1 1 0,2-1 0 0,-2-1-3 16,2 1-1-16,-3-1 0 0,-1 1 4 15,4 0-1-15,-2 0 0 0,2-1 1 0,-5 0 0 16,3 2-1-16,2-2-1 0,-2 1 1 0,-3-1-5 15,-2 1 2-15,3 0 6 0,-1-1-2 0,0 0 2 16,3 1-3-16,-4-1-2 0,1 0 0 0,-2 0 2 16,1 0 0-16,-1 0-1 0,2 0-2 15,0 1 3-15,-1-1 0 0,6 1-1 0,-7-1-5 16,0 0 1-16,1 0 7 0,-4 0-1 0,2 1-1 16,-19-1 0-16,33 1-3 0,-33-1 0 15,32 1 4-15,-32-1-2 0,29 0 1 0,-29 0 0 16,31 0-1-16,-31 0 1 0,28 2-1 0,-28-2-1 15,27 0-5-15,-27 0 0 0,26 0 9 0,-26 0-2 16,27 0 1-16,-27 0-2 0,25 1 0 0,-25-1-3 16,26 1 4-16,-26-1-1 0,23 0 0 0,-23 0 0 15,26 1-1-15,-26-1 1 0,26 0 0 0,-26 0 0 16,30 0-6-16,-30 0 2 0,30 1 5 0,-30-1 1 16,33 0-1-16,-14 1 0 0,-19-1-2 0,30-1-1 15,-30 1 4-15,31 0-3 0,-31 0 1 0,29-2-3 16,-29 2 3-16,30-2 1 0,-30 2-2 0,28-3 2 15,-28 3-6-15,28-4 4 0,-28 4 2 0,27-4 2 16,-27 4-3-16,25-4 0 0,-25 4-1 16,25-5-1-16,-25 5 5 0,25-5-5 15,-25 5 2-15,24-7 1 0,-24 7-2 0,24-6 0 16,-24 6 0-16,22-8-11 0,-22 8 8 0,25-7 5 16,-11 2 1-16,-14 5-1 0,26-9 0 0,-26 9 0 15,24-8-3-15,-10 1 2 0,-1 1 2 0,1 2-1 16,-2-3 0-16,1 1 0 0,1 0-2 0,-1 0-1 15,1-1 2-15,-3 1-12 0,2 0 7 0,0 0 9 16,-1 0-3-16,-12 6 2 0,23-11-2 0,-23 11-2 16,20-12 0-16,-20 12 0 0,21-11 1 0,-21 11 0 15,20-11-1-15,-20 11 0 0,21-13 1 16,-21 13 0-16,18-12 0 0,-18 12-6 16,18-13 3-16,-18 13 5 0,16-12-1 0,-16 12 3 0,18-12-4 15,-18 12 1-15,12-10-2 0,-12 10 0 0,11-10 3 16,-11 10-1-16,13-13-1 0,-13 13 0 0,11-16 1 15,-11 16-1-15,13-13 1 0,-13 13-5 0,10-15 2 16,-10 15 8-16,8-13 3 0,-8 13 0 0,8-13 5 16,-8 13 3-16,7-13 1 0,-7 13-2 15,4-15-3-15,-4 15 0 0,4-15 40 0,-4 15-50 16,0 0 41-16,1-20-50 0,-1 20 33 16,0 0-41-16,-1-25 8 0,1 25-1 0,-2-18 0 0,2 18 2 15,-4-18 1-15,4 18 0 0,-5-20 1 0,5 20-1 16,-7-23 2-16,7 23 0 0,-9-21-1 15,4 8-4-15,0 1 6 0,-2 0-5 0,1-1 3 16,-2 2 3-16,1 0 3 0,0-1-4 0,0 2 2 16,-2-1 1-16,9 11 8 0,-15-19-7 0,15 19 1 15,-16-18-5-15,16 18 3 0,-14-17-4 0,4 8 3 16,10 9-3-16,-14-16 3 0,14 16-3 0,-15-16 0 16,15 16-1-16,-15-17 4 0,15 17-5 0,-15-19 5 15,5 9-4-15,2-1 5 0,-1 0-2 0,-1 0 0 16,0 0-5-16,-1-3 1 0,-1 1 0 0,-1 0 1 15,2 0-2-15,-3 1 0 0,1-1 6 0,-3 2-3 16,0 0-4-16,0 1-3 0,-1-1 6 16,-1 1 1-16,2 1 2 0,-2 0 0 15,1 1-2-15,3 1 2 0,0 0 0 0,-2-1 1 16,-2 0-1-16,5 1 0 0,0-1 1 0,1 3-1 16,-1-2 3-16,-1 0-4 0,1 0-2 0,-3 0 1 15,0-1 0-15,-4-1 3 0,1 2-4 0,-4 1 0 16,0-1 0-16,-2 0-1 0,-4-1 1 0,-4 1-5 15,-2 1 5-15,0 2 4 0,-3 1-4 0,-1 0 6 16,1 3-8-16,-2-1 6 0,0 1-8 0,-2 1 3 16,1 0 2-16,0 1 1 0,0 1-3 0,1-1 0 15,2 2 2-15,-3-2-2 0,5 2 2 0,-2 0-2 16,0 0 1-16,2 2-3 0,-2 0-18 16,0 1-35-16,0 1-59 0,0 2-71 0,-3 2-15 15,-10 4-63-15,-1 5-216 0,-2 0-339 0,3 3-387 16</inkml:trace>
  <inkml:trace contextRef="#ctx0" brushRef="#br0" timeOffset="34235.31">15584 5077 219 0,'0'0'215'16,"0"0"-28"-16,0 0 7 0,0 0-10 0,0 0 9 15,0 0-12-15,0 0 3 0,0 0-35 16,0 0-15-16,0 0-28 0,0 0-24 0,0 0 4 16,0 0-20-16,0 0-7 0,0 0-10 15,0 0-18-15,0 0-2 0,0 0-1 0,0 0-5 0,0 0-6 16,0 0-3-16,0 0-6 0,0 0 5 0,0 0-11 16,0 0-25-16,0 0 33 0,0 0-5 0,0 0 3 15,0 0 1-15,0 0-11 0,0 0 7 16,0 0 6-16,0 0 2 0,0 0 16 0,0 0-6 15,0 0 14-15,0 0-15 0,0 0 17 0,0 0-17 16,0 0 22-16,0 0-23 0,0 0 30 0,0 0-40 16,0 0 41-16,0 0-29 0,0 0 32 0,0 0-42 15,0 0 39-15,0 0-48 0,0 0 36 0,0 0-42 16,0 0 39-16,0 0-43 0,0 0 45 16,0 0-44-16,0 0 33 0,0 0-41 0,0 0 41 0,0 0-43 15,0 0 35-15,0 0-43 0,0 0 50 16,0 0-42-16,0 0 43 0,0 0-53 15,0 0 50-15,0 0-43 0,0 0 41 0,0 0-41 16,0 0 41-16,0 0-43 0,16-4 41 0,-16 4-41 16,0 0 44-16,0 0-44 0,0 0 36 0,0 0-46 15,0 0 54-15,0 0-42 0,0 0 43 0,0 0-47 16,0 0 44-16,0 0-42 0,0 0 43 0,0 0-42 16,0 0 40-16,17 3-42 0,-17-3 43 0,0 0-43 15,0 0 46-15,0 0-45 0,0 0 40 0,0 0-51 16,0 0 49-16,0 0-41 0,0 0 51 0,0 0-55 15,0 0 55-15,0 0-45 0,0 0 41 0,0 0-40 16,20 0 41-16,-20 0-42 0,0 0 44 16,0 0-45-16,0 0 45 0,0 0-47 0,0 0-40 15,17-2 77-15,-17 2-32 0,0 0 47 0,0 0-36 16,0 0 38-16,0 0-56 0,16-2 50 0,-16 2-42 16,0 0 39-16,0 0-43 0,0 0 42 0,0 0-42 15,0 0 43-15,0 0-43 0,0 0 49 0,17-2-51 16,-17 2 49-16,0 0-58 0,0 0 52 15,0 0-44-15,0 0 51 0,0 0-57 0,0 0 60 16,0 0-50-16,19-2 45 0,-19 2-45 0,0 0 42 16,0 0-42-16,0 0 43 0,0 0-45 0,0 0 54 15,19-1-51-15,-19 1 48 0,0 0-53 0,0 0 50 16,0 0-37-16,0 0 50 0,17-3-54 16,-17 3 52-16,0 0-52 0,0 0 48 0,0 0-53 15,15-3 50-15,-15 3-51 0,0 0 49 0,0 0-52 16,0 0 55-16,15-4-54 0,-15 4 57 0,0 0-45 15,0 0 44-15,0 0-48 0,16-5 56 0,-16 5-60 16,0 0 57-16,0 0-51 0,0 0 56 0,14-6-40 16,-14 6 38-16,0 0-58 0,0 0 54 0,0 0-55 15,14-5 55-15,-14 5-61 0,0 0 60 0,0 0-3 16,0 0-7-16,13-11-7 0,-13 11-1 16,0 0-4-16,10-9-8 0,-10 9 0 0,0 0 3 0,11-10-2 15,-11 10-3-15,0 0 1 0,10-10 1 16,-10 10-1-16,0 0 0 0,11-10-2 0,-11 10-14 15,0 0 15-15,11-10 1 0,-11 10 0 0,0 0 0 16,9-9-1-16,-9 9-23 0,0 0 27 0,0 0-6 16,11-12 0-16,-11 12 5 0,0 0 0 15,0 0-2-15,11-12-1 0,-11 12-1 0,0 0-1 16,9-9-18-16,-9 9 19 0,0 0-2 0,0 0 4 16,10-12 2-16,-10 12-5 0,0 0 1 0,0 0-1 15,10-14-2-15,-10 14-2 0,0 0 7 0,0 0-2 16,10-12 0-16,-10 12 3 0,0 0-5 0,8-10-9 15,-8 10 10-15,0 0 0 0,7-11-4 0,-7 11 1 16,0 0 8-16,0 0-3 0,10-14 2 16,-10 14-2-16,0 0-3 0,0 0 1 0,8-15-8 15,-8 15 3-15,0 0-3 0,0 0 9 0,7-16 8 16,-7 16-11-16,0 0 8 0,6-13-11 0,-6 13 8 16,0 0-10-16,6-15 9 0,-6 15-18 0,0 0 20 15,6-16-12-15,-6 16 12 0,0 0-13 0,7-15 11 16,-7 15-33-16,0 0 34 0,7-15-13 0,-7 15 14 15,0 0-8-15,5-13 14 0,-5 13-11 0,0 0 15 16,0 0-15-16,7-14 13 0,-7 14-15 0,0 0 13 16,0 0-21-16,0 0 23 0,5-17-15 15,-5 17 19-15,0 0-18 0,0 0 16 0,0 0-16 16,4-17 15-16,-4 17-18 0,0 0 21 16,0 0-20-16,3-15 19 0,-3 15-18 0,0 0 18 15,0 0-22-15,4-15 16 0,-4 15-27 0,0 0 35 16,0 0-26-16,4-17 23 0,-4 17-24 0,0 0 19 15,0 0-21-15,6-18 18 0,-6 18-23 0,0 0-17 16,0 0 31-16,4-18 22 0,-4 18-24 0,0 0 23 16,0 0-24-16,4-16 29 0,-4 16-24 0,0 0 30 15,0 0-36-15,0 0 36 0,3-17-23 0,-3 17 28 16,0 0-37-16,0 0 34 0,0 0-33 0,1-17 23 16,-1 17-33-16,0 0 32 0,0 0-32 0,0 0 26 15,0 0-29-15,-1-19 32 0,1 19-36 0,0 0 34 16,0 0-34-16,0 0 34 0,-3-14-57 15,3 14 50-15,0 0-33 0,0 0 6 0,0 0 7 16,-3-17 37-16,3 17-39 0,0 0 34 0,0 0-40 16,0 0 35-16,-3-16-33 0,3 16 32 0,0 0-33 15,0 0 31-15,0 0-31 0,-2-17 32 0,2 17-38 16,0 0 38-16,0 0-33 0,-5-17-6 0,5 17 4 16,0 0 14-16,0 0 0 0,-4-16-1 0,4 16 0 15,0 0 4-15,0 0-2 0,-6-17 0 0,6 17 2 16,0 0-1-16,-5-13 2 0,5 13-1 15,0 0 0-15,-6-14 0 0,6 14 0 0,0 0-9 16,-7-15 1-16,7 15 11 0,0 0 0 16,-5-13-4-16,5 13 1 0,0 0 2 0,-6-13-1 15,6 13-1-15,0 0 4 0,-7-14-2 0,7 14 1 16,0 0 3-16,-6-14 0 0,6 14 2 0,0 0 0 16,-8-15 2-16,8 15 0 0,0 0-10 0,-6-14 1 15,6 14 10-15,-5-13-3 0,5 13-4 0,0 0-2 16,-7-15 2-16,7 15 2 0,0 0 0 15,-8-14-15-15,8 14 17 0,0 0 0 0,-9-14 0 0,9 14-3 16,0 0-1-16,-9-15 1 0,9 15-2 0,0 0 1 16,-9-14-9-16,9 14 4 0,0 0 8 15,-11-13-14-15,11 13-10 0,0 0 25 0,-11-13 3 16,11 13-2-16,0 0 4 0,-14-12-6 0,14 12-1 16,-10-8 0-16,10 8-2 0,-10-9 0 0,10 9-1 15,-10-10-1-15,10 10 1 0,0 0-3 0,-14-8-5 16,14 8 3-16,0 0 13 0,-14-10-11 0,14 10-16 15,0 0 8-15,-14-7 18 0,14 7-1 0,0 0-2 16,-15-10-1-16,15 10-2 0,0 0 1 16,-17-9-2-16,17 9 0 0,-12-6-1 0,12 6 0 15,-13-6-10-15,13 6 5 0,-12-7 1 0,12 7 6 16,0 0-7-16,-18-8 0 0,18 8 11 0,0 0-4 16,-15-6 0-16,15 6-3 0,0 0 0 0,-17-7 0 15,17 7 0-15,0 0 0 0,-14-5-1 16,14 5 0-16,0 0 6 0,-15-5-6 0,15 5-6 15,0 0 0-15,0 0 8 0,-17-6 0 0,17 6-6 16,0 0 0-16,0 0 7 0,-20-5 0 0,20 5-2 16,0 0 0-16,-16-3 1 0,16 3-2 0,0 0 1 15,-18-5 0-15,18 5-1 0,0 0 0 0,-19-5 0 16,19 5-3-16,0 0-3 0,-16-4 3 0,16 4 5 16,0 0 1-16,-17-3-7 0,17 3-13 0,0 0 24 15,-18-5-3-15,18 5 3 0,0 0-5 0,-21-3 0 16,21 3-1-16,-16-5 0 0,16 5 0 0,-18-3 0 15,18 3-1-15,-15-3 1 0,15 3 0 0,-17-4-6 16,17 4 1-16,-17-2 7 0,17 2-13 0,-15-5 8 16,15 5-6-16,-17-3 14 0,17 3-2 15,-16-5-1-15,16 5-4 0,-18-1 5 16,18 1 35-16,-18-4-64 0,18 4 25 0,-19-3 35 16,19 3-43-16,-19-3 27 0,19 3-35 0,-20-3 47 15,20 3-46-15,-18-3 40 0,18 3-46 0,-20-1 46 16,20 1-41-16,-18-3 41 0,18 3-43 0,-21-4 43 15,21 4-60-15,-17-1 24 0,17 1 37 0,-19-3-39 16,19 3 1-16,-21-1 2 0,21 1 1 0,-19-3-6 16,19 3 6-16,-20-1 1 0,20 1 7 0,-20-2-5 15,20 2 0-15,-23-1 8 0,23 1 0 0,-22-2-1 16,22 2-1-16,-23 0-1 0,23 0 0 16,-24 0-23-16,24 0 28 0,-27 0 0 0,27 0-1 15,-25-2-2-15,25 2-1 0,-23 0-3 0,23 0 2 16,-19 0 3-16,19 0 3 0,-21-1-5 0,21 1-3 15,-19 1 5-15,19-1-1 0,-19-1-1 0,19 1 1 16,-19-1-1-16,19 1 1 0,-20-1-3 0,20 1-2 16,-17-3 5-16,17 3-1 0,-21-3 0 0,21 3 0 15,-20-4-5-15,20 4 0 0,-20-2 7 16,20 2 1-16,-16-4-2 0,16 4-2 0,-18-4 4 0,18 4-2 16,-20-4-1-16,20 4 0 0,-18-3 1 15,18 3 0-15,-18-4-2 0,18 4-1 0,-19-4 3 16,19 4 37-16,-21-6-45 0,21 6 26 15,-22-6-33-15,22 6 44 0,-22-4-42 0,22 4 37 16,-22-6-46-16,22 6 48 0,-21-7-52 0,21 7 50 16,-23-4-41-16,23 4 40 0,-23-9-41 0,23 9 39 15,-25-7-41-15,25 7 41 0,-24-6-42 0,24 6 41 16,-25-8-40-16,25 8 41 0,-25-6-49 0,25 6 37 16,-27-7-31-16,12 2 43 0,-1 1-45 15,2 0 10-15,-2-1 3 0,1 2 1 0,-3-2 1 0,4 0 2 16,-3 0 2-16,-4 0-3 0,3 0 4 0,-2-1 1 15,-3 1-1-15,4 0 0 0,-4 1 1 0,0-1-3 16,-1 2-5-16,-1-1 1 0,0 1 9 16,0 0-7-16,0 0-17 0,-1 1 30 0,2 2-2 15,-1-1-1-15,4 0 1 0,0-3-23 0,0 4 1 16,0 0 27-16,4 0 2 0,-4 0-7 0,3 0 0 16,-1 0-2-16,-2 0 1 0,2 0-10 0,-2 2 3 15,-4-1 6-15,0 1-2 0,0-1-4 0,-2 1 0 16,1 1 2-16,-1 0 3 0,-2 0-1 0,1 0 1 15,1-1-1-15,-2 1 0 16,0 2 0-16,-5-2-1 0,-1 3 0 0,1-2 1 0,0 2-1 16,1 0 1-16,-2-2-8 0,2 3 0 0,1-2 9 15,5 1-4-15,3 0 1 0,-9 3 5 0,3-2 1 16,1 1-4-16,2-2 0 0,-2 2 0 16,-1 2-1-16,3-1 0 0,2-1 0 0,-1-1 0 15,-2 2 3-15,0 1-3 0,3-2 0 0,-2 2-1 16,2-2-6-16,2 2 0 0,0-1 12 0,0-1-6 15,0 1-25-15,0 0 33 0,0-1-25 0,0 2 29 16,2-3-27-16,-1 0 28 0,4 1-30 0,-3-1 35 16,4 0-35-16,-3-1 31 0,3 0-29 0,4 0 30 15,-3-1-30-15,3 2 21 0,-2-1-16 0,1 1 26 16,0-2-32-16,0 2 30 0,-1-1-26 0,1 1 29 16,0-2-28-16,-1 1 27 0,2 0-28 15,-3 0 28-15,3 0-28 0,-4-2 30 0,3 1-32 16,-2 1 31-16,2-1-30 0,-2 0 14 0,1 1-8 15,0-1 27-15,1 1-33 0,1-1 28 0,-1 0-30 16,2 1 34-16,12-6-31 0,-22 10 27 0,22-10-30 16,-19 9 30-16,19-9-31 0,-17 9 30 15,17-9-32-15,-14 8 27 0,14-8-27 0,-11 10 32 16,11-10-23-16,-12 13 14 0,12-13-24 0,-10 12 37 16,10-12-41-16,-7 15 37 0,7-15-31 0,-6 19 36 15,6-19-35-15,-3 21 37 0,3-21-38 0,-2 19 37 16,2-19-2-16,0 22-6 0,0-22-2 0,4 25-2 15,-1-10 3-15,1-1-6 0,2 1-8 0,2-1 0 16,0 3 9-16,1 0-3 0,2 0-1 16,1-1 5-16,-1 2 29 0,3 0-39 0,-3-2 33 15,5 1-35-15,-3 0 34 0,2 0-38 0,1-1 1 16,-1 1 3-16,2-3-4 0,4 4 7 0,0-1 2 16,0-2-1-16,-2-1-8 0,0-2 1 0,1 1 13 15,1-1-6-15,3 2 3 0,-3-4 2 0,1 1 4 16,1-1-7-16,-2-1 0 0,2-1 3 0,2 1-1 15,0-1-1-15,-1-1 1 0,3-1-1 0,-2 1 0 16,0-2 1-16,2 2 4 0,-2-1-6 0,1 0-10 16,1-2 4-16,0 2 10 0,0-2-4 0,2 1 0 15,-3-2 4-15,1 1 0 0,2 0-3 0,-2-1 0 16,-1 1 0-16,1-2 0 16,0 0 0-16,2 0 1 0,-2-1-1 0,-2-1 1 15,2 1-2-15,-3-1-2 0,3 0-9 0,-6 0 5 16,0 0 10-16,0 0-5 0,0 2 2 0,1-2 2 15,-4 0 0-15,2 0 0 0,-1 1-2 0,0 0-21 16,0 0-7-16,-2 0 40 0,1-1-1 0,-18 0-5 16,32 2 1-16,-32-2-2 0,31 3-1 0,-12-2-21 15,-2 1 14-15,-1 0 1 0,2-1 9 0,-18-1-2 16,31 4-3-16,-31-4 3 0,32 3-1 0,-32-3-1 16,29 3-1-16,-29-3 1 0,29 4-2 15,-29-4 1-15,29 3-1 0,-29-3 2 0,29 3-2 16,-29-3-3-16,27 4 3 0,-27-4-21 0,28 3 15 15,-28-3 2-15,25 5 9 0,-25-5-4 0,27 3 0 16,-27-3 4-16,26 4-3 0,-26-4 0 0,27 5-3 16,-27-5 2-16,25 6 0 0,-25-6 0 0,29 4-2 15,-29-4 2-15,29 4-1 0,-14-2-1 0,2 1 1 16,-1-1-11-16,-16-2 4 0,28 4 10 0,-28-4-2 16,29 4-2-16,-29-4-1 0,28 3 4 0,-28-3-2 15,26 5 0-15,-26-5 2 0,27 2-1 16,-27-2-1-16,23 4 1 0,-23-4-1 0,22 2 5 15,-22-2-5-15,21 3-1 0,-21-3-10 0,26 2 2 16,-26-2 11-16,21 3 0 0,-21-3-4 16,20 3 0-16,-20-3 4 0,24 2 1 0,-24-2-2 15,25 4-1-15,-25-4 1 0,27 2 0 0,-27-2 0 16,28 5-2-16,-28-5 1 0,29 1-1 0,-29-1 1 16,29 3 0-16,-29-3-10 0,30 3 2 0,-30-3 11 15,28 1 0-15,-28-1-5 0,29 2-1 0,-29-2 5 16,29 1-1-16,-29-1-1 0,28 0-1 15,-28 0 2-15,25 1-1 0,-25-1 0 0,26 0-1 0,-26 0 6 16,21 0-7-16,-21 0 1 0,23 0 1 16,-23 0-11-16,22 0 4 0,-22 0 10 0,22 0 3 15,-22 0-10-15,23 1 0 0,-23-1 4 0,22 1 5 16,-22-1-7-16,24 1 1 0,-24-1-4 0,23 1 6 16,-23-1-1-16,22 0 2 0,-22 0-3 0,22 0 1 15,-22 0-1-15,23 2 0 0,-23-2-9 0,21 0 2 16,-21 0 11-16,21 0-2 0,-21 0-4 0,25 1 1 15,-25-1 5-15,26 1-3 0,-26-1 1 0,24 2 0 16,-24-2 1-16,22 0-2 16,-22 0-2-16,23-2-2 0,-23 2 5 0,23 0-6 0,-23 0 6 15,22 0-10-15,-22 0 2 0,20 0 11 0,-20 0-1 16,22 0-7-16,-22 0 1 0,21 0 7 16,-21 0-3-16,19 0 0 0,-19 0 1 0,19 0-1 15,-19 0-1-15,20 0 0 0,-20 0 1 0,18 0 0 0,-18 0-1 16,21 0-2-16,-21 0 36 0,17 0-52 15,-17 0 3-15,22 0 4 0,-22 0 10 0,19 0 3 16,-19 0-6-16,18 0 4 0,-18 0 1 0,20 0-2 16,-20 0-1-16,0 0 2 0,25 0 0 0,-25 0-23 15,19 2 27-15,-19-2-1 0,19 0-2 0,-19 0 1 16,20 1 0-16,-20-1-2 0,18 2-9 0,-18-2 1 16,25 1 12-16,-25-1-6 0,27 2 0 0,-27-2 5 15,27 2-1-15,-27-2-2 0,30 1 1 0,-30-1 0 16,30 0 0-16,-30 0-1 0,32 0 0 0,-13 0 1 15,0 0-1-15,-19 0 0 0,35 0 0 0,-14 0-20 16,-3 1 14-16,2-1 2 0,0 1 11 16,-1 1-8-16,1-2 1 0,0 0 2 0,-1 1 1 15,1-2-18-15,1 1-33 0,-1-3-37 16,4 2-51-16,0-4-64 0,0-1-54 0,1 4-106 16,-4-5-668-16,1-2-769 0</inkml:trace>
  <inkml:trace contextRef="#ctx0" brushRef="#br0" timeOffset="50387.06">14887 7324 165 0,'0'0'607'15,"0"0"-176"-15,0 0-84 0,0 0-77 0,0 0-47 16,7-14-26-16,-7 14-31 0,0 0-14 0,0 0-14 15,0 0-19-15,0 0-10 0,0 0-4 16,0 0-6-16,0 0-4 0,0 0-9 0,7-11-9 16,-7 11-8-16,0 0-7 0,0 0-9 15,0 0-14-15,0 0-4 0,0 0-8 0,0 0-3 16,0 0-8-16,0 0 0 0,-4-16 8 0,4 16 4 16,0 0 2-16,0 0 9 0,0 0-6 0,0 0 2 15,-5-14-11-15,5 14 11 0,0 0-7 0,0 0 15 16,-8-13-16-16,8 13 15 0,0 0-17 15,-10-12 11-15,10 12-22 0,0 0 7 0,-11-15-14 16,11 15 18-16,-9-12-16 0,9 12 19 0,-11-10-13 0,11 10 15 16,-15-13-24-16,15 13 20 0,-15-12-24 0,15 12 6 15,-18-12-13-15,18 12 23 0,-18-11-15 16,18 11 22-16,-20-12-2 0,20 12-8 0,-20-11-3 0,20 11-5 16,-24-11 0-16,12 4 1 0,12 7-2 0,-23-12-1 15,10 5 0-15,0 0-3 0,1-1 1 16,1 1-2-16,-2-3-5 0,-1 3 2 0,1-1 0 15,1-1 5-15,-3 1 2 0,1-1 3 0,1 0-5 16,-2-1-4-16,0 0-2 0,1-1 1 16,0 4-13-16,0 0 24 0,2-1 0 15,-1 1 0-15,-1-1 0 0,-1 1-3 0,-3-1-21 0,2-1 25 16,-2 1-32-16,3 0 38 0,-3 0-30 0,2 0 35 16,-2 0-32-16,1 1 27 0,-2-4-21 15,-1 3 26-15,0-2-28 0,-1 0 28 0,-1 0-30 16,1 0 30-16,1 0-33 0,-2 1 28 0,-1 0-27 15,2-1 28-15,-3 2-31 0,0 0 23 0,1 0-29 16,-1 1 39-16,1 0-29 0,-1 2 32 0,-1 1-35 16,3-2 31-16,-3 2-28 0,2 1 25 0,-2-1-29 15,2 3 31-15,0-2-30 0,-2 0 27 0,2 2-26 16,0-3 27-16,4 3-27 0,2-2 25 0,-2 1-26 16,0 0 29-16,-5-3-39 0,4 3 32 0,-3-3-19 15,1 2 26-15,-1-1-30 0,1-2 31 0,-3 2-30 16,3-1 24-16,-3 1-26 0,-2-2 29 0,3 1-28 15,-1 1 28-15,-2 1-28 0,2-2 27 0,-2 3-24 16,0-1 22-16,0 0-25 0,0 0 26 0,0 2-36 16,-2 1 33-16,2 0-21 0,-2 0 28 15,2 1-26-15,0 1 30 0,0-1-35 0,0 0 27 16,1 1-29-16,1 1 30 0,0-2-28 16,2 2 30-16,-2 0-30 0,3 0 29 0,-3 1-28 15,1 1 28-15,1-1-27 0,1 0 26 0,-1 1-37 16,1-1 32-16,2 1-18 0,-1-2 27 0,-1 3-32 15,1-4 33-15,4 3-42 0,-4 1 13 0,2 0 25 16,0 0-27-16,-3 2 28 0,2 0-28 0,1 1 26 16,-1 0-37-16,3 1 15 0,0 0 24 0,2-1-26 15,1 0 24-15,3 1-35 0,1 0 31 0,-3 4-19 16,3-1 24-16,1 1-25 0,-1 3 29 0,1-2-30 16,1-1 20-16,3 1-22 0,-2-2 26 15,2 1 1-15,-1 0-3 0,2 1 0 0,-1 0-2 16,1 0-2-16,-1 0-2 0,1 0 2 0,4-15-26 15,-5 25 25-15,5-25-29 0,-6 25 28 0,6-25-19 16,-5 23 31-16,5-23-32 0,-4 24 32 16,4-24-31-16,-3 24 26 0,3-24-28 0,-3 19 34 0,3-19-30 15,-1 22 26-15,1-22-27 0,1 22 27 0,-1-22-27 16,1 25 27-16,-1-25-27 0,0 26 28 0,0-26-38 16,3 28 33-16,-3-28-20 0,4 26 27 15,-4-26-28-15,2 24 31 0,-2-24-31 0,4 26 24 0,-4-26-27 16,5 24 27-16,-5-24-24 15,6 23 30-15,-6-23-31 0,7 23 27 0,-7-23-23 16,9 22 22-16,-9-22-50 0,9 22 47 0,-9-22-28 16,9 21 37-16,-1-9-29 0,-8-12 13 0,11 20-9 15,-5-9 24-15,-6-11-29 0,14 20 25 0,-14-20-23 16,13 18 25-16,-6-7-28 0,-7-11 28 0,16 18-27 16,-16-18 25-16,13 15-26 0,-13-15 26 0,20 16-27 15,-20-16 21-15,18 16-30 0,-18-16 40 16,20 16 5-16,-11-8-10 0,3-1-3 0,-1 1-5 0,-1-1-2 15,2 0-1-15,-1 1 0 0,3-1 0 0,-3 1 0 16,2-2 0-16,-1 2 0 0,1-3-2 0,1 3 3 16,-1-2-3-16,3 1 2 0,-3-1-3 15,2 1-8-15,0-1 16 0,1 1-13 0,-1 0 7 16,1-3 5-16,-2 3-2 0,6 1 0 0,-3-2-5 16,-1 2-6-16,2 0 8 0,-2-2-2 0,0-1 2 15,0 1 1-15,4 0-2 0,-2 0 2 0,2 0 0 16,-3-2-2-16,0 1 1 0,3 0-7 0,-2-1 1 15,2 2 8-15,-2-3-1 0,4 1 4 0,-1 0-2 16,-2 0-4-16,0 0 3 0,-1 0-5 0,-2-1 2 16,2 0 0-16,-1 1 2 0,-1-1-2 15,0 0 1-15,2 1 0 0,-3-3-1 0,-15-1-1 16,29 6-6-16,-29-6-2 0,28 3 7 0,-28-3 6 16,29 2 3-16,-29-2-1 0,29 2-2 15,-29-2-4-15,31 1-2 0,-12 3 4 0,-2-4-4 16,2-1 2-16,0-1 1 0,0 1-1 0,-1 0 1 15,2-1-1-15,-2 0 0 0,2 1 6 0,-2-1-14 16,0-1 13-16,0 1-4 0,2 1 3 0,-1-2-1 16,2-1-1-16,-2 1-5 0,3-1-2 0,0 1 4 15,1 1 0-15,-1-3 0 0,0 2 3 0,-1-2-3 16,4 3 2-16,0 0-1 0,0-1 1 0,-4 1-1 16,4-1 1-16,-2-2 3 0,0 2-11 15,0-3 13-15,0 3-5 0,0-2 17 0,0 0-18 16,-1-1 2-16,0 0-5 0,1 0-1 0,-2 1 1 15,0-1 3-15,2-1-1 0,0 3 0 0,0-2 2 16,0-1-2-16,-2 2 1 0,1-2 0 0,0 3-25 16,-1-3 30-16,0 0-2 0,-2 0 0 0,1 3-8 15,-2-2 12-15,-2 1-4 0,1-1 0 0,-2 1-3 16,3 1-3-16,-3-1 3 0,2-1 0 16,-3 3 0-16,1-3 2 0,-15 6-1 15,28-7-1-15,-28 7 2 0,27-9-2 0,-13 4-6 0,-14 5-27 16,25-5 46-16,-25 5-31 0,24-10 31 0,-24 10-33 15,23-10 33-15,-23 10-30 0,20-8 28 0,-20 8-26 16,20-11 30-16,-20 11-29 0,21-12 14 0,-21 12-11 16,20-13 28-16,-10 5-29 0,1 2 26 15,-11 6-37-15,17-15 33 0,-17 15-20 0,18-14 29 16,-18 14-32-16,15-14 33 0,-15 14-32 0,12-13 29 16,-12 13-32-16,11-11 12 0,-11 11-6 0,8-11 30 15,-8 11-27-15,5-12 22 0,-5 12-29 0,4-16 30 16,-4 16-39-16,1-16 31 0,-1 16-20 0,-1-20 10 15,1 20-9-15,-3-25 33 0,0 10-34 0,-1 1 26 16,0-3-30-16,-1 2 31 0,0-4-29 0,-2 1 29 16,0 1-30-16,1-1 28 0,-1 0-28 0,-2 2 28 15,2-1-2-15,0 1-12 0,-1-1 0 16,-1 1 2-16,0-1-14 0,0 2-21 0,-3 1-39 16,2 1-36-16,-2-1-30 0,-4 3-36 15,1 5-68-15,-1 3-77 0,-3 0-153 0,-5 5-424 16,-2 0-526-16</inkml:trace>
  <inkml:trace contextRef="#ctx0" brushRef="#br0" timeOffset="52435.09">16167 7466 434 0,'0'0'593'0,"-8"-13"-189"0,8 13-67 15,-11-7-84-15,11 7-6 0,0 0-59 0,-17-5-15 16,17 5-52-16,0 0-1 0,-19 3-24 16,19-3-2-16,-13 12-24 0,13-12-4 0,-13 22-16 0,7-9 4 15,1 6 5-15,-1 5 20 0,3 2 11 16,-1 8 7-16,-1 1-8 0,4 3-9 16,1-2-6-16,1 1 5 0,1-3-24 0,3-1 2 15,0 0-5-15,0-8-9 0,1-2-3 0,1-2-1 16,4-2-6-16,-1-3 2 15,1-3-5-15,1-4 5 0,-12-9-15 0,24 6 26 0,-24-6 0 0,28-4 3 16,-10-6-19-16,0-2 15 0,1-7-19 0,2-4 6 16,-5-3-10-16,-1-1-4 0,-3-3-5 0,-2-3 0 15,-5 0 2-15,-1-1-9 0,-4 4 0 0,-3-4-2 16,-2 2-26-16,-4 1 30 0,-1 4-9 16,-2 4 8-16,-1 4-2 0,-1 2 2 0,-2 3-3 15,-2 3-5-15,-1 3 1 0,-2 1-3 0,2 5-7 16,-2 3-13-16,-3 4-43 0,1 1-13 0,1 2-38 15,1-1-23-15,3 1-21 0,3-2-54 0,15-6-2 16,-14 8-55-16,14-8-83 0,0 0-552 0,0 0-546 16</inkml:trace>
  <inkml:trace contextRef="#ctx0" brushRef="#br0" timeOffset="52646.08">16409 7166 762 0,'0'0'597'0,"0"0"-146"0,0 0-60 15,0 0-50-15,0 0-79 0,0 0-49 0,0 0-39 16,0 0-15-16,-17 13-26 0,10-3-13 0,-1 4-21 16,1 5 2-16,-1 2-22 0,2 2-1 0,2 3-15 15,3 6 6-15,0 2-32 0,3 5 26 0,2 0-35 16,3 1 12-16,4 1-10 0,4 8-4 0,4-2-2 16,0-3-11-16,-1-8 9 0,2-1-15 0,0-3-1 15,2 0-105-15,0-3-29 0,-1-4-57 0,1-5-78 16,-3-7-180-16,-1-3-506 0,-18-10-626 0</inkml:trace>
  <inkml:trace contextRef="#ctx0" brushRef="#br0" timeOffset="53126.7">16820 7552 1219 0,'0'0'601'0,"-11"-18"-107"0,11 18-94 15,-12-9-76-15,12 9-50 0,-14-9-14 0,14 9-74 16,-17-9 4-16,17 9-29 0,-17-6-19 16,17 6-23-16,-18-7-17 0,18 7-25 0,-18-2-12 0,18 2-15 15,-18-1 3-15,18 1-14 0,-19 1-7 0,19-1-9 16,-21 12-2-16,10-5-6 0,1 4-2 0,-3 2-3 16,3 4-4-16,1-2 1 0,2 3-3 15,2-2-10-15,1 1 0 0,1 0 6 0,1 2 27 16,3-2-28-16,0 1 16 0,3 0-18 15,0-3 16-15,2-2-17 0,1-1 21 0,-7-12-21 16,17 13 16-16,-17-13-29 0,19 3 32 0,-19-3-17 16,30-11 23-16,-13 2-30 0,-1-5 19 15,0-1-19-15,-2 0 3 0,0-3 1 0,-1 1 2 0,-2-2 0 16,-2 3 2-16,-1-2-1 0,-2 6 1 16,-1-2-9-16,-5 14 1 0,8-21 16 0,-8 21-3 15,4-15-1-15,-4 15 0 0,0 0 0 0,4-20 0 16,-4 20-2-16,0 0 0 0,0 0-1 0,0 0-1 15,-1-19 0-15,1 19-1 0,0 0 0 0,0 0-11 16,0 0 13-16,0 0-1 0,0 0 1 0,2 21 1 16,-2-21-1-16,4 26 0 0,0-9 18 0,0 5-21 15,3 0 19-15,-2 0-20 0,1-1 21 0,-1 2-23 16,1 0 17-16,1 1-45 0,0-1-152 0,2 5-21 16,0-7-71-16,1 0-88 0,-4-9-231 0,-1 1-361 15,-5-13-641-15</inkml:trace>
  <inkml:trace contextRef="#ctx0" brushRef="#br0" timeOffset="62245.1">15108 13245 665 0,'0'0'456'16,"0"0"-87"-16,0 0-81 0,-12-11-37 0,12 11-24 15,0 0-44-15,0 0-36 0,0 0-23 0,0 0-16 16,-8-8-15-16,8 8-14 0,0 0-9 16,0 0-10-16,0 0-6 0,0 0-13 0,0 0 0 0,0 0-24 15,0 0 9-15,0 0 2 0,0 0-4 0,0 0-4 16,0 0-5-16,0 0-3 0,0 0 0 0,0 0-1 16,0 0 1-16,0 0-10 0,0 0 7 15,0 0-2-15,0 0-1 0,0 0 3 16,0 0-3-16,1 17-5 0,-1-17 6 0,0 0 1 15,11 17-24-15,-11-17 19 0,10 18 20 0,-2-7 9 16,-1 1-1-16,0 1-7 0,3 0-2 16,-4-1-6-16,4 1 1 0,-2-1-5 0,1 0-2 0,-1 1-7 15,0-2 3-15,1 0-1 0,-1 0-1 16,0-1 3-16,-8-10 0 0,14 16-2 0,-14-16 4 16,13 16 1-16,-13-16 3 0,11 9-3 0,-11-9 2 15,11 10-4-15,-11-10 4 0,10 8-1 0,-10-8-4 0,0 0 3 16,12 9-1-16,-12-9 0 0,0 0-2 15,12 9-1-15,-12-9-3 0,0 0 2 0,0 0-1 16,0 0-2-16,11 9 3 0,-11-9-6 16,0 0 4-16,0 0 1 0,0 0-2 0,0 0 2 15,0 0-2-15,11 8 5 0,-11-8-1 0,0 0 3 16,0 0-4-16,0 0 2 0,0 0 1 0,0 0-2 16,0 0 1-16,0 0-2 0,0 0-3 0,0 0 7 15,0 0-3-15,0 0-7 0,0 0 8 0,0 0-4 16,0 0 4-16,0 0-5 0,0 0 3 0,12 7-6 15,-12-7 4-15,0 0 5 0,0 0-8 0,0 0 9 16,0 0-4-16,0 0 5 0,0 0-5 0,0 0 6 16,0 0-11-16,0 0 11 0,0 0-6 15,0 0 7-15,0 0-9 0,0 0 4 16,0 0-5-16,0 0 4 0,0 0-6 0,0 0 7 16,0 0-8-16,0 0 9 0,0 0-11 0,0 0 9 15,0 0-9-15,0 0 6 0,0 0-6 0,0 0 6 16,0 0-5-16,0 0 7 0,0 0-27 0,0 0 31 15,0 0-9-15,0 0 7 0,0 0-14 0,0 0 14 16,0 0-8-16,0 0 9 0,0 0-8 0,0 0 11 16,0 0-14-16,0 0 19 0,0 0-3 0,0 0 8 15,13-4-16-15,-13 4 14 0,0 0-13 0,0 0 12 16,0 0-14-16,14-6 2 0,-14 6-10 16,0 0 24-16,0 0-20 0,16-7 11 15,-16 7-10-15,0 0 18 0,19-7-15 0,-19 7 18 16,16-7-15-16,-16 7 12 0,20-9-14 0,-20 9 19 15,25-10-23-15,-11 4 15 0,-1 0-16 0,3-1 18 16,-1 1-17-16,3-3 15 0,-2 1-21 0,3 0-6 16,0 1 12-16,0-1 21 0,0-1-24 0,0 1 15 15,1 0-14-15,-1-2 16 0,0 2-19 0,0-3 22 16,1 0-24-16,-1 1 21 0,0-2-18 0,1 0 15 16,0 0-13-16,-2-1 32 0,5-1-9 15,1-2 38-15,-2 1-38 0,1-1 26 0,1-1-38 0,-1 3 19 16,3-1-26-16,-3 0 31 0,1 0-37 15,0-1 30-15,0 3-33 0,1-1 39 16,0 0-39-16,1-2 36 0,1 3-40 0,0-2 39 16,0 0-48-16,2 1 49 0,-1-1-44 0,-1 0 48 15,1 1-45-15,0-1 35 0,-1 0-38 0,-1 1 39 16,0-3-40-16,0 3 40 0,-3-3-47 0,2 3 46 16,-1-1-2-16,-4 2-3 0,-2 1-4 0,1-1-2 15,-3 3-3-15,0-2-1 0,-3 3 3 0,-2 1-7 16,-11 8-8-16,18-11 7 0,-18 11-4 0,13-8 5 15,-13 8 1-15,0 0 3 0,14-9-2 0,-14 9-1 16,0 0 0-16,0 0 0 0,14-10-12 0,-14 10 13 16,0 0 33-16,0 0-42 0,0 0 27 15,0 0-45-15,0 0-18 0,0 0-23 16,0 0-46-16,0 0-45 0,0 0-41 0,0 0-65 16,0 0-22-16,-14 9-127 0,14-9-174 0,-17 12-294 15,6-3-483-15</inkml:trace>
  <inkml:trace contextRef="#ctx0" brushRef="#br0" timeOffset="64025.69">15087 13375 58 0,'0'0'639'0,"-11"-9"-221"0,11 9-60 0,0 0-93 16,-12-8-37-16,12 8-32 0,0 0-32 0,-12-11-22 16,12 11-20-16,0 0-15 0,-12-10-9 0,12 10-10 15,0 0 4-15,0 0-9 0,-11-10-6 0,11 10-9 16,0 0-8-16,0 0-7 0,0 0-8 0,0 0-5 16,0 0-8-16,-8-9-5 0,8 9-1 0,0 0 5 15,0 0-3-15,0 0 2 0,0 0 1 0,0 0-4 16,0 0 2-16,0 0-8 0,0 0 0 0,13 6-3 15,-13-6 2-15,0 0-2 0,13 8 1 16,-13-8-3-16,11 7 3 0,-11-7-4 16,11 9 3-16,-11-9-1 0,14 11 17 15,-14-11 4-15,18 17 12 0,-6-8-19 0,-1 3 9 0,3 1-16 16,-4-1 7-16,3 3-14 0,-1-2 8 0,1 1-28 16,-2-1 24-16,-1-1-13 0,0-2 14 0,0 1-17 15,0 0-6-15,-1-1 5 0,0-1-1 0,-9-9 0 16,16 16-1-16,-16-16 0 0,13 12-8 0,-13-12 11 15,12 10-3-15,-12-10-4 0,0 0 8 16,12 11-4-16,-12-11 0 0,0 0 0 0,8 8 0 16,-8-8-7-16,0 0 8 0,0 0 1 0,0 0-2 15,12 10-8-15,-12-10 7 0,0 0 4 16,0 0 1-16,0 0 3 0,0 0-1 0,12 7-8 16,-12-7 9-16,0 0 2 0,0 0 0 0,0 0-4 15,0 0 4-15,18 2-6 0,-18-2 6 0,0 0-2 16,0 0 0-16,0 0-10 0,18 0 1 0,-18 0 11 15,0 0-2-15,0 0-5 0,19-2 3 0,-19 2-1 16,0 0 0-16,0 0-2 0,18-3 2 0,-18 3-11 16,0 0 16-16,16-3 5 0,-16 3-1 0,0 0 4 15,19-6 19-15,-19 6-30 0,14-5 25 0,-14 5-27 16,16-6 18-16,-16 6-22 0,18-7 33 0,-18 7-35 16,20-8 28-16,-20 8-28 15,19-11 29-15,-6 4-34 0,-13 7 33 0,22-15-34 16,-11 8 23-16,0 0-24 0,0 0 34 0,-1-1-6 15,-10 8-6-15,21-14-3 0,-10 5 1 0,-1 2-3 16,-10 7-2-16,18-13-2 0,-7 6-9 16,-11 7 9-16,21-17-35 0,-21 17 45 0,21-14-38 0,-21 14 36 15,20-13-33-15,-20 13 36 0,17-12-37 0,-17 12 38 16,19-12-44-16,-19 12 45 0,19-12-38 0,-19 12 38 16,20-12-34-16,-20 12 36 0,18-12-37 0,-18 12 35 15,20-13-35-15,-9 6 26 0,-11 7-37 16,22-13 51-16,-11 7-37 0,1-1 34 15,-1 0-36-15,0 0 36 0,1-2-35 0,0 3 34 16,1-1-36-16,-2 1 26 0,1-1-24 0,2 0 36 16,-2 1-36-16,1-1 33 0,-1 1-36 0,2-2 39 15,-2 0-38-15,1 1 36 0,0 0-46 0,0 0 47 16,2 0-41-16,-3-1 41 0,2 1-37 0,-1-1 36 16,-2 1-37-16,2 0 37 0,-2 0-38 0,-11 7 39 15,20-11-47-15,-20 11 47 0,18-10-39 0,-18 10 37 16,14-8-37-16,-14 8 38 0,13-6-36 0,-13 6 36 15,0 0-38-15,15-8 26 0,-15 8-42 0,0 0 20 16,12-6 42-16,-12 6-41 0,0 0 38 16,0 0-39-16,12-6 36 0,-12 6-39 15,0 0 28-15,0 0-26 0,0 0 38 0,15-7-40 16,-15 7 37-16,0 0-35 0,0 0 35 0,11-6-36 16,-11 6 35-16,0 0-37 0,13-8 27 0,-13 8-38 15,13-7 17-15,-13 7 43 0,19-10-41 0,-19 10 38 16,24-15-39-16,-12 7 36 0,2-2-38 0,3 0 5 15,1-2-9-15,-1-1 47 0,2 0-40 0,2-3 40 16,2-2-42-16,0 2 40 0,-1-2-42 0,-1 0 41 16,2 1-6-16,-2 5-14 0,-1-6 11 0,2 2-6 15,-4 3-2-15,-2 0-2 0,1 0 30 16,-3 2-38-16,-1 2 25 0,-2 2-29 16,-11 7 23-16,16-13-38 0,-16 13 36 0,13-9-25 0,-13 9 25 15,0 0-26-15,14-10 25 0,-14 10-24 16,0 0 24-16,11-8-25 0,-11 8 23 0,0 0-60 15,0 0 68-15,0 0-28 0,11-8 24 0,-11 8-25 16,0 0 22-16,0 0-17 0,0 0 15 0,0 0-23 16,0 0 26-16,0 0-42 0,9-8 42 0,-9 8-29 15,0 0 27-15,0 0-25 0,0 0 22 0,0 0-21 16,0 0 22-16,0 0-19 0,0 0 10 0,0 0-40 16,0 0 14-16,0 0-23 0,0 0-32 0,0 0-57 15,0 0-51-15,0 0-36 16,0 0-56-16,0 0-18 0,0 0-148 0,0 0-514 15,0 0-641-15</inkml:trace>
  <inkml:trace contextRef="#ctx0" brushRef="#br0" timeOffset="81222.53">19035 15550 290 0,'-12'-20'523'16,"12"20"-168"-16,-14-17-57 0,14 17-78 0,-16-15-33 15,16 15-50-15,-15-15 26 0,15 15-54 16,-15-11 15-16,15 11-41 0,-16-11 38 0,16 11-46 15,-15-9 28-15,15 9-41 0,-16-9 36 0,16 9-46 16,-13-7 50-16,13 7-49 0,0 0 49 0,-17-7-55 16,17 7 35-16,0 0-55 0,0 0 38 0,-13-6-57 15,13 6 45-15,0 0-46 0,0 0 45 0,-5 12-36 16,5-12 59-16,4 27-46 0,1-6 39 16,1 1-59-16,1 2 47 0,4 2-51 0,0 1 42 15,4-3-49-15,-3 1 47 0,0 0-47 16,2 0 46-16,0 0-41 0,1-1 37 0,-1-2 1 15,1 0-46-15,-2-3 40 0,1-2-47 0,-2 2 46 16,1-3-48-16,-1-1 47 0,1-1-48 0,-1 0 37 16,-2-4-36-16,0 0 43 0,-10-10-39 0,15 15 38 15,-15-15-38-15,12 10 47 0,-12-10-30 0,0 0 60 16,18 5-17-16,-18-5 33 0,15-8-11 0,-2-4 0 16,2-10-8-16,2-8-12 0,6-13-6 0,3-12-4 15,5-7-9-15,14-23-8 0,1-6 2 0,7-6-16 16,5-2 39-16,2-2-4 0,4-3-44 15,2-2 0-15,-1 4 0 0,-1 5-1 0,-2 6-18 16,-4 7 21-16,-3 8 26 0,-13 21-15 16,-4 5-29-16,-1 5-26 0,-5 6-62 0,-8 11-29 15,0 3-49-15,-3 2-64 0,-6 6-24 0,0 5-53 16,-5 2-167-16,-10 10-446 0,15-11-594 0</inkml:trace>
  <inkml:trace contextRef="#ctx0" brushRef="#br0" timeOffset="97122.68">22607 11007 171 0,'-14'25'215'0,"-2"1"-41"0,1 0-46 16,-3 1-30-16,0-1-22 0,1-3-18 0,-1 1-10 15,0-1 10-15,0-1-25 0,1-1-7 0,-1 0 17 16,-1-2 38-16,5-3 69 0,-1-1 32 0,2-1-37 16,-1-1-31-16,0-1-34 0,4-3-187 0,-3-2-411 15,-1 1 9-15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11-12T14:01:56.24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15733 5177 635 0,'0'0'519'0,"-12"-23"-70"0,12 23-141 15,-11-18-18-15,11 18-97 0,-11-14 5 0,11 14-98 16,-10-12 26-16,10 12-56 0,0 0 25 16,-11-11-70-16,11 11 47 0,0 0-52 0,0 0 34 15,0 0-49-15,0 0 39 0,0 0-41 0,0 0 41 16,0 0-44-16,0 0 55 0,4 27-47 16,3-11 42-16,3 3-33 0,2 8 58 0,2 2-36 15,-1 5 45-15,0 1-8 0,2 6 1 0,0 9-14 16,1 1-10-16,-5 2-6 0,4 2-5 15,-4 1-5-15,-1 2-6 0,-1-1-6 0,-2 1-3 0,-1-10-10 16,0 10 13-16,-1-13-12 0,-2-1 8 0,0-1-15 16,1-4 9-16,0 0-1 0,-1-4-7 0,-1-8-14 15,2-3-47-15,-2-1-67 0,1-6-73 0,-3-17-42 16,5 21-170-16,-5-21-511 0,0 0-566 16</inkml:trace>
  <inkml:trace contextRef="#ctx0" brushRef="#br0" timeOffset="270.99">15404 5345 867 0,'-11'-9'494'0,"11"9"-68"0,-20-9-114 0,20 9 13 0,-15-10-94 16,15 10-1-16,-12-6-36 0,12 6-31 0,0 0-27 15,-11-8-26-15,11 8-10 0,0 0-6 0,0 0-3 16,3-21-14-16,5 10-13 0,5-3-53 0,7-4 34 16,3-1-48-16,4 0 44 0,4-3-50 0,1 3 45 15,4-1-49-15,0 1 43 0,2 1-48 0,0 1 47 16,0 4-53-16,0 3 31 0,0 4-88 0,1 4 1 16,-10 4-99-16,4 4-10 0,-3 4-161 0,-3 5-572 15,-4 3-577-15</inkml:trace>
  <inkml:trace contextRef="#ctx0" brushRef="#br0" timeOffset="490.68">16111 5577 1124 0,'-3'22'486'15,"3"-22"-118"-15,-3 24-72 0,2-5-57 0,0 3-50 16,0 3-24-16,0 3-41 0,0 1 38 0,1 9-19 15,0-2-3-15,-1 1-35 0,2-2-9 0,0 1-24 16,0-7-8-16,2-1-19 0,1-2-3 0,1-1-16 16,5 3 5-16,-3-6-10 0,2-4-20 0,1-3-108 15,1-5-67-15,-11-10-170 0,17 7-617 0,-17-7-646 16</inkml:trace>
  <inkml:trace contextRef="#ctx0" brushRef="#br0" timeOffset="1052.25">16036 5454 820 0,'0'0'661'0,"-9"-15"-171"0,9 15-96 16,0 0-92-16,-7-16-79 0,7 16-48 0,0 0-32 16,0 0-28-16,4-16-25 0,-4 16-17 0,0 0-13 15,17-4-12-15,-17 4-8 0,16 1-9 16,-16-1-5-16,21 5-4 0,-21-5-5 0,23 8-1 0,-10 0-5 15,0 1 3-15,1 0-8 0,-1 2-1 16,0 2 5-16,-1 2 9 0,1 1-3 0,-1 3-6 16,0 0 1-16,0 6 2 0,-1 5-2 0,0-1 13 15,0 4 10-15,-2 3 9 0,1 1 1 0,-1 0-6 16,-1 0-7-16,1 2-11 0,0-1-1 0,0-2 19 16,-1 1-15-16,2-2 13 0,-2 0-22 0,0-2 14 15,0-2-7-15,1-4-1 0,-3-2-3 0,-1-2-2 16,1-3-4-16,-2 0-13 0,-1-4 12 0,2-2-17 15,-5-14 18-15,1 21-17 0,-1-21 14 0,-1 17-25 16,1-17 25-16,0 0-20 0,-9 12 14 0,9-12-8 16,0 0-13-16,-20-5-5 15,10-5 2-15,-1-6-10 0,-3-8 10 0,0-6-7 16,2-4 7-16,0-6-9 0,-1-13 2 0,2 0 2 16,3 9 2-16,2 1 3 0,0 2 7 0,1 4 3 15,0 2 6-15,0 3-2 0,3 4 7 0,0 2-10 16,1 1 10-16,1 0-3 0,2 0 4 0,1 3-5 15,2 1 6-15,0 1-1 0,3 2 7 0,-1 0-2 16,3 3 4-16,-1 4-6 0,0 0 11 0,3 3-14 16,-12 8 12-16,19-11-5 0,-19 11 7 0,23 0-6 15,-23 0 6-15,24 12-19 0,-12 0 21 0,-1 4-14 16,-2 5 6-16,-2-1-1 0,-2 4-2 16,-3 2 4-16,-2 4-5 0,-2 4-1 0,-4 2-2 15,-2 1-20-15,-4 0-19 0,-2-1-39 0,-3-1-45 16,0 0-46-16,-3-3-54 0,2-5-132 0,1-3-555 15,1-7-550-15</inkml:trace>
  <inkml:trace contextRef="#ctx0" brushRef="#br0" timeOffset="2606.64">16976 5459 624 0,'0'0'601'0,"-7"-14"-140"0,7 14-63 15,-9-10-54-15,9 10-71 0,-13-7-63 0,13 7-25 16,0 0-34-16,-18-3-27 0,18 3-20 0,-14 7-22 16,14-7-5-16,-14 19-24 0,9-6-4 0,-2 2-12 15,4 1-5-15,1 0-7 0,2 2-4 16,1 0-9-16,1 1 3 0,5 0-4 0,1-1-3 15,1-1-2-15,1-2 0 0,4-2-2 0,-3-4 1 16,3-1-2-16,-14-8-13 0,23 5 14 0,-23-5 4 16,27-5-2-16,-12-3 3 0,-1-4 11 15,0-3-12-15,-3-1 14 0,-2-3-10 0,0-1 9 16,-6-2-11-16,-3 3 3 0,-2-4-11 0,-6 1 5 16,-1 0-14-16,-4-3 7 0,-6 2-14 0,-2 1-5 15,-2 4-9-15,-3 2-1 0,-1 3-2 16,4 4 0-16,0 3 8 0,3-1 5 0,3 2 2 0,17 5-43 15,-24-7-58-15,24 7-31 0,-10-7 27 0,10 7-20 16,0 0 27-16,7-19-2 0,6 7 11 0,3-1 24 16,7-5 7-16,3 1 18 0,2 2 21 0,2 1 49 15,-1 1 7-15,0 3 43 0,-6 4-38 16,-1 3 58-16,-3 1-30 0,-19 2 58 0,31 6-43 16,-15 3 63-16,-1 3-40 0,-4 4 47 0,-1 3-20 15,-1 4-19-15,-1 5-2 0,-2 3-25 0,-1 0 0 16,5 5-24-16,-5-3 1 0,-1 3-21 0,0 1 7 15,1 0-21-15,3 3-5 0,-1 3 26 0,1 1 14 16,1 0 24-16,0 0-42 0,-1-2 18 16,1-3-33-16,0-1 18 0,-1-2-27 0,1-3 23 15,-2-3-30-15,-2-5 24 0,1-1-28 0,-1-5 25 16,-2-3-28-16,0-1 18 0,-3-15 8 0,4 22 14 16,-4-22 12-16,0 0 4 0,-1 21 13 0,1-21 0 15,0 0 0-15,-11 7 2 0,11-7-6 16,-14-7-7-16,4-3-11 0,-1-4-5 0,0-6-9 15,3-4-40-15,1-4 25 0,3 0-28 0,3-2 38 16,4-5-41-16,2 0 29 0,4-1-32 0,3 0-86 16,3-1-44-16,3 2-74 0,1 0-115 0,2 2-73 15,0 1-710-15,-3 0-871 0</inkml:trace>
  <inkml:trace contextRef="#ctx0" brushRef="#br0" timeOffset="2887.87">17949 4749 1330 0,'-12'-13'556'0,"-1"1"-101"0,2 3-110 16,-2 0-72-16,1 1-44 0,-1 2-24 0,13 6-38 16,-20-8-11-16,20 8-35 0,-21-5-5 0,21 5-36 15,-20 7 2-15,10 4-33 0,1 5 12 0,2 5-29 16,0 4-4-16,3 9-4 0,2 7-14 0,3 5-1 15,3 14 13-15,-1 2 1 0,4-1 29 0,0-1-37 16,0-4 21-16,0-12-2 0,4-1-55 16,-2-6 53-16,3-1-5 0,2-5-4 0,-1-3-3 15,2-4-8-15,-3-10-42 0,1-3-49 0,-13-11-33 16,20 2-51-16,-6-9-53 0,2-7-2 0,0-9-44 16,-2-4-149-16,-2-5-497 0,-7-4-550 0</inkml:trace>
  <inkml:trace contextRef="#ctx0" brushRef="#br0" timeOffset="3518.88">17808 4749 732 0,'-11'-8'525'0,"0"-1"-116"0,11 9-85 0,-19-12-51 16,19 12-50-16,-13-9-57 0,13 9-40 0,0 0-15 15,-14-4-17-15,14 4 8 0,0 0 7 0,0 0 2 16,0 0-7-16,9 18-5 0,1-9-13 0,3 1-17 16,5 3-8-16,-1 0-11 0,6 5-10 0,0 3-2 15,1-1 3-15,-1 3-3 0,0 1 1 16,-1-1-23-16,-3 1 13 0,-2-1 5 0,-2 1-2 15,-3-4 2-15,-3 1-2 0,-3 0-9 0,-2 1 7 16,-4-3 10-16,0 0-8 0,-3 5 2 0,-3-4 3 16,-1 1 31-16,-1-2-25 0,-1-3 13 0,0-1-14 15,1-3 51-15,8-12-62 0,-12 17 52 0,12-17-42 16,-9 12 34-16,9-12-15 0,0 0-9 0,-10 9-12 16,10-9-8-16,0 0-41 0,0 0 35 15,0 0-41-15,-3-17 39 0,3 17-44 0,8-17 47 16,-8 17-49-16,12-20 35 0,-2 9-40 0,0 1 6 15,0 1 9-15,2 0 1 0,0 2 3 16,1-1 0-16,2 2 0 0,1 2 3 16,0 1 1-16,-16 3 1 0,31-2 1 0,-13 4 1 0,0 1-2 15,5 0-18-15,-3 3 23 0,-1-1 40 0,-2 1-53 16,-2-4 38-16,0 4-41 0,-15-6 36 0,23 6-48 16,-23-6 23-16,21 5-56 0,-21-5-3 0,19 2 3 15,-19-2 9-15,0 0 11 0,25-2 9 0,-25 2-3 16,18-11 5-16,-18 11 14 0,16-14 3 0,-16 14 1 15,13-18 4-15,-7 6 0 0,-1-1 3 0,1 0 2 16,-2-2-2-16,0 0 2 0,0-1 0 0,-1-1-1 16,0 0-9-16,0 0 2 0,-1 1 11 15,0-2 1-15,-2 18 2 0,1-28 5 0,-1 28 10 16,0-25 9-16,0 25 0 0,-4-21 30 0,4 21-38 16,-7-14 34-16,7 14-40 0,-11-11 23 0,11 11-30 15,0 0-1-15,-23 0-7 0,23 0 1 16,-23 15 6-16,11-2-2 0,-2 2-1 0,3 3-4 15,2 0 5-15,0 3-3 0,5 2-3 0,2 0-3 16,2 2 9-16,3-2-7 0,2 4 2 0,3 2 43 16,3 0-35-16,3-2 45 0,2 0-8 15,5-2-7-15,3-3-6 0,1-3 32 0,4-3-45 0,2-6 20 16,3-3-77-16,-3-6-67 0,8-7-94 0,1-7-110 16,11-9-117-16,-8-9-757 0,7-5-928 15</inkml:trace>
  <inkml:trace contextRef="#ctx0" brushRef="#br0" timeOffset="3887.08">19215 4416 712 0,'0'0'568'0,"-7"-14"-70"0,7 14-145 0,0 0-8 15,-12-10-129-15,12 10-6 0,0 0-89 0,0 0 31 16,-15 8-71-16,15-8 44 0,-6 19-57 0,5-3 42 15,1 3-15-15,2 5-11 0,1 3-15 0,3 4-2 16,1 5-20-16,1 1-11 0,3 1 15 16,0 1 18-16,5 11-12 0,-4-9-8 15,1-3-12-15,1-3-9 0,-1-4-32 0,2-3-70 16,-4-9-83-16,1-5-48 0,-1-3-55 0,-11-11-166 16,14 2-485-16,-14-2-554 0</inkml:trace>
  <inkml:trace contextRef="#ctx0" brushRef="#br0" timeOffset="4585.08">19096 4411 847 0,'0'0'536'0,"-8"-8"-98"16,8 8-137-16,0 0-12 0,-2-17-115 0,2 17 1 16,9-13-77-16,-9 13 23 0,19-18-74 0,-4 7 9 15,3 1-90-15,-1-1 10 0,3 1-60 0,0 1-14 16,1 1-20-16,1 3 20 0,1-1 19 15,-2 0-7-15,2 3 20 0,-4 0-39 16,-1 1-7-16,1 1-17 0,0-1 9 0,-19 2 22 16,24 1 28-16,-24-1 58 0,19 2 145 0,-19-2 36 15,0 0-5-15,20 6 50 0,-20-6-49 0,0 0 31 16,11 8-68-16,-11-8 45 0,0 0-55 16,0 0 41-16,5 13-21 0,-5-13-8 0,0 0-22 15,-4 18-12-15,4-18-12 0,-5 18-18 0,5-18-9 16,-8 27-10-16,2-9-6 0,1 3-6 0,-1-1-3 15,2 2-6-15,0-1 12 0,1 2-33 0,2 0 26 16,1-3-19-16,0 4 18 0,3-3-28 0,1 0 20 16,1-1-28-16,3-1 23 0,2 0-23 0,1-3 16 15,1 1-18-15,2-1 21 0,0-4-22 0,2-2-19 16,0-6-33-16,-16-4 19 0,33-2-11 0,-11-7-16 16,3-5-15-16,0-4-11 0,-3-3 14 15,0-1 11-15,-2 0 13 0,-4 1-30 0,-4 4 62 16,-3 1-37-16,-4 3 62 0,-5 13-43 0,6-18 61 15,-6 18-50-15,0 0 63 0,0 0-47 0,-1-18 64 16,1 18-42-16,0 0 62 0,0 0 1 0,0 0-6 16,0 0-26-16,-16 4 2 0,16-4-3 15,0 0-6-15,0 0-8 0,-7 13-2 0,7-13-10 16,0 0 4-16,0 0-4 0,0 0 5 0,0 0 1 16,14 7 6-16,-14-7 1 0,20-13-19 0,-8 1 20 15,2-1 8-15,-1-1 9 0,-1 0 7 0,0-1 5 16,-3 0-1-16,-1 2 12 0,-3-1 12 15,-5 14-8-15,6-20-7 0,-6 20-17 0,-5-20-8 0,5 20-6 16,-12-15-7-16,12 15-11 0,-19-8 5 0,19 8-2 16,-24 1-11-16,9 3 2 0,-3 3 4 15,0 2-3-15,0 1-2 0,2 4 0 16,0 2 31-16,3 0-40 0,2 4 36 0,1 0-43 16,4 2 11-16,1 0 16 0,4 1 0 0,2-1 9 0,3 5-9 15,3-4-3-15,6 7-37 0,2-1 44 16,6-2-30-16,5-2 40 0,4-5-40 0,2-2 45 15,3-5-57-15,3-2-10 0,0-7-62 0,2-6-33 16,-2-5-106-16,0-6-115 0,-3-6-298 0,4-8-360 16,-11 3-728-16</inkml:trace>
  <inkml:trace contextRef="#ctx0" brushRef="#br0" timeOffset="5041.55">20024 3811 819 0,'-4'-15'595'0,"-1"1"-77"16,5 14-119-16,-7-21-12 0,7 21-114 0,-6-16 5 16,6 16-86-16,0 0 3 0,-5-16-69 0,5 16 12 15,0 0-62-15,0 0 32 0,0 0-19 0,1 20-16 16,2-2-12-16,2 10 26 0,-1 11-36 0,1 6-2 16,0 15-7-16,3 4-5 0,-1-1-24 0,-1 0 5 15,2-1 3-15,1-4-6 0,1-4 2 0,-1-11 30 16,0-3-42-16,1-5 39 0,-3-3-12 0,1-7-5 15,-2-5-3-15,0-1-13 0,-1-5 13 0,-5-14 1 16,6 22 19-16,-6-22 4 0,5 13-2 0,-5-13 1 16,0 0-11-16,0 0-8 0,0 0-7 0,0 0-36 15,9-21 33-15,-5 5-37 0,0-2 33 16,3-2-36-16,1-2 32 0,1 1-32 0,3 1 3 16,-1 1-6-16,0 2 15 0,3 2 13 15,0 1-48-15,1 3 2 0,-3 1 1 0,1 4 3 16,-13 6 5-16,24-7 6 0,-24 7-9 0,22 2 14 15,-22-2 11-15,23 7-2 0,-23-7 7 0,18 13 5 16,-18-13 1-16,14 15 2 0,-14-15 1 0,4 18 38 16,-4-18-43-16,-8 25 38 0,-2-11-49 0,-4 3 42 15,-5 2-36-15,-1-2 34 0,-4-1-61 0,-1-3-9 16,3-2-60-16,2-4 3 0,0-1-16 16,20-6-17-16,-25 5-33 0,25-5-6 0,0 0-45 15,-12-12 26-15,12 12-28 0,8-23-76 0,3 6-95 16,4-2-407-16,4-2-345 0</inkml:trace>
  <inkml:trace contextRef="#ctx0" brushRef="#br0" timeOffset="5491.04">20415 4301 1247 0,'14'-8'398'16,"-1"1"-11"-16,-13 7-105 0,18-7 25 15,-18 7-110-15,15-8 23 0,-15 8-76 0,13-8 12 16,-13 8-52-16,14-10 42 0,-14 10-64 0,14-15 40 16,-14 15-51-16,12-18 37 0,-12 18-4 0,11-19-9 15,-11 19-7-15,8-22-11 0,-8 22-13 16,8-20-8-16,-8 20-24 0,7-24-3 0,-7 24 7 15,5-19-13-15,-5 19 2 0,2-18 7 0,-2 18-1 16,0 0 5-16,0-20-1 0,0 20-4 0,0 0 0 16,-7-18-6-16,7 18-3 0,0 0-5 0,-17-5-9 15,17 5 3-15,-15 7-4 0,15-7-5 0,-19 17 3 16,10-1 2-16,-1 2-5 0,3 3 0 0,1 2 0 16,2 0 1-16,2 2-3 0,2 0-2 0,2-1 1 15,2 1 0-15,3-1 0 0,2 5 27 0,6-1-34 16,4-4 35-16,0-2-39 0,3-2 8 15,1-5-1-15,-4-4 38 0,1-2-43 0,-3-3 40 16,-2 0-41-16,-15-6 41 0,25 5-42 0,-25-5 29 16,19 1-27-16,-19-1 37 0,17-3-39 15,-17 3 37-15,9-9-38 0,-9 9-7 0,0 0 1 16,1-19-19-16,-1 19 30 0,-10-14 1 0,10 14-1 16,-15-17 1-16,15 17 7 0,-16-14-9 0,16 14 15 15,-17-15 6-15,17 15-2 0,-13-12-3 0,13 12-3 16,-12-15-2-16,12 15-2 0,-8-16-5 0,8 16-5 15,0-24-8-15,3 10-3 0,5-5-6 0,1 0-13 16,6-5-9-16,2-1-44 0,4 0 34 0,1-1-54 16,3 1 30-16,1 1-85 0,1 0 33 0,0 1-80 15,1 1 9-15,0 1-48 0,-2 0-211 0,0 2-410 16,0 2-490-16</inkml:trace>
  <inkml:trace contextRef="#ctx0" brushRef="#br0" timeOffset="5912.04">21106 3829 1382 0,'0'0'628'16,"-19"-5"-110"-16,19 5-136 0,-24-4-75 0,24 4-61 16,-22-1-67-16,22 1-28 0,-26 2-19 0,12 3-26 15,-2 1-22-15,1 3-17 0,-2 3-13 0,4 2-12 16,1 3-9-16,1 2-14 0,3-1-33 0,2 5 43 16,2 0-46-16,3 2 43 0,3 0-47 15,1 0 52-15,2 1-54 0,3-2 49 0,1-3-47 16,3-2 43-16,1-5 0 0,2-3-3 0,0-5-2 15,-15-6-4-15,32-1-2 0,-12-5-3 0,-1-4-16 16,-2-1 10-16,1-3-4 0,-5-1-2 16,-3-2 0-16,-1-1-2 0,-4 2 3 0,-3 1 24 15,-2 15-26-15,2-27 21 0,-2 27-20 0,-2-23 23 16,2 23-46-16,-1-19 46 0,1 19-30 0,0 0 31 16,-2-17-29-16,2 17 27 0,0 0-28 0,0 0 2 15,0 0-1-15,0 0 6 0,0 0 0 0,11 21 1 16,-5-4 1-16,1 7 1 0,2 5-1 0,2 2 0 15,2 0-10-15,0 0 13 0,3 0 1 0,-1-1-5 16,1-1 1-16,-2-3 1 0,1 0 11 16,-6-5 12-16,0-2 19 0,-3-1 25 0,-3-2 5 15,-3-16 24-15,-5 36-44 0,-4-16 20 0,-10 4-1 16,-4-2-26-16,-7 0-7 0,-13 1-38 0,-2-3 3 16,-8-5-117-16,6-6-114 0,-12 0-70 0,11-3-14 15,6-3 43-15,11-5 16 0,3-2-161 0,7-6-504 16,5-1-565-16</inkml:trace>
  <inkml:trace contextRef="#ctx0" brushRef="#br0" timeOffset="6671.76">19720 5435 628 0,'-17'3'495'0,"0"1"-145"0,-1-1-95 16,0 0-21-16,0 0-64 0,1 0 4 0,-4 2-50 16,3-3 18-16,0 3-56 0,-1-1 26 0,3-1-26 15,-2 2 20-15,2-1-12 0,1-1-48 0,15-3 68 16,-25 6 3-16,25-6 4 0,-20 4-10 0,20-4-3 15,-16 3-26-15,16-3-2 0,0 0-19 0,0 0 21 16,0 0-4-16,0 0 32 0,0 0 2 0,0 0 2 16,28-16 21-16,1 4-42 0,6-2-3 0,15-4-15 15,2-2-2-15,4 0-6 0,6-1-19 0,4-3 24 16,4-2-35-16,3-3 27 0,21-9-37 0,1 0 26 16,3-4-35-16,2-2 21 0,1 0-31 0,0-2 19 15,-1-1-27-15,-4 1 25 16,-4 0-14-16,-3 2 8 0,-20 10-5 0,-2 0 1 15,-2 2-4-15,-4 3-3 0,-4 2-27 0,-6 2 28 16,-7 4-27-16,-10 5 26 0,-5 3-23 0,-7 3 27 16,-3 1-18-16,-1 0 19 0,-5 3-14 0,-13 6-5 15,17-8 0-15,-17 8 24 0,0 0-38 0,11-8 21 16,-11 8-39-16,0 0 34 0,0 0-42 0,0 0 24 16,0 0-65-16,0 0-3 0,-16-4-64 15,16 4-18-15,0 0-44 0,0 0-61 0,-14 6-27 0,14-6-112 16,0 0-174-16,-13 5-283 0,13-5-483 15</inkml:trace>
  <inkml:trace contextRef="#ctx0" brushRef="#br0" timeOffset="9510.53">17646 7013 94 0,'0'0'409'0,"0"0"-101"0,0 0-60 16,0 0-28-16,0 0-40 0,0 0-49 16,0 0-23-16,-1-17-60 0,1 17 33 0,0 0 2 15,0 0-43-15,0 0 45 0,0 0-48 0,0 0 64 16,0 0-62-16,0 0 57 0,0 0-50 0,0 0 61 16,0 0-43-16,5-12 39 0,-5 12-35 0,0 0 28 15,0 0-27-15,0 0 13 0,0 0-25 0,0 0 7 16,0 0-14-16,0 0 10 0,0 0-16 0,0 0 1 15,0 0-15-15,0 0 10 0,0 0-11 0,0 0 7 16,0 0-6-16,0 0 3 0,0 0-6 0,0 0 5 16,0 0 0-16,0 0 2 0,0 0 1 15,0 0 2-15,0 0-1 0,7 12-4 16,-7-12 4-16,0 0-6 0,2 15-1 0,-2-15 3 0,2 18-10 16,-2-18-5-16,2 23 3 0,-2-23-20 15,1 26 19-15,-1-7 19 0,1 3 26 0,-1 2-16 16,0 2 9-16,0 0-23 0,-1 1 0 15,1 0-43-15,-1-1 48 0,2 2-28 0,-1-2 11 0,0 2-17 16,1 1 15-16,0 0-20 0,-1 0 17 0,2 1-19 16,-2 0 18-16,0 0-31 0,0 2 27 0,0-4 0 15,1 4 2-15,-1-2-16 0,1 0 13 0,0 0-13 16,0-1 13-16,0 1-4 0,1 5-1 0,0-2 0 16,0 2-3-16,-1-6 0 0,0 0-6 15,0 7 6-15,0-1 4 0,0 1-2 0,0 0-5 16,0 3-2-16,-2 3 2 0,-1 1 0 0,-1 0 1 15,0 0-2-15,0 1 1 0,-2 1-11 0,-3 1 12 16,3-2-7-16,-2 1 20 0,1 0 11 0,-1 1 0 16,-1 1-8-16,4 1-17 0,-3 7 15 15,-1 2-2-15,5-10-2 0,-4 1-4 0,2-1 2 16,-1 0-3-16,-1 2-8 0,2-4 2 0,-2 3-3 16,2-1 12-16,-1 0-10 0,0 0 6 0,-1 10-5 15,-1-10 5-15,1 10-1 0,-2 2-3 16,0 1 2-16,-1 1-2 0,1-2 0 0,-2 2-7 15,-1 1 0-15,-1-3 6 0,0 2 5 0,1-2-13 16,0 1 11-16,-2 1-4 0,1-1 4 0,0 0-1 16,0 4 0-16,-1-3-3 0,2 3-22 0,0-1 21 15,-2 0-18-15,2 0 32 0,-2 1-8 0,3-2-3 16,-1 5-6-16,0-4 12 0,-1 2-1 0,1 3-2 16,-1-3-2-16,2 3-24 0,-2 3 21 0,1 0-18 15,-1-2 30-15,1 2-7 16,1-3-5-16,-2 3 3 0,3-3-2 0,-1 0 5 15,-1 0-1-15,2 3-23 0,1-2 27 0,-2 2-26 0,3 0 31 16,0-1-23-16,-1 1 31 0,2-2-25 16,0 2 31-16,0-2-1 0,1 1-3 0,-2-1 0 15,1 2-47-15,1 1 42 0,-1 2-30 0,-1 1 32 16,1-2-37-16,0 0 32 0,-1 1-29 0,-1 0 28 16,1 0 0-16,-1-1-2 0,-1 2-37 0,1 2 38 15,-1-1-30-15,1 0 5 0,-3 1-3 0,3 1 32 16,-2-3-33-16,0 0 32 0,1 0-32 0,-2 0 28 15,1 1-24-15,-1-1 32 0,0 0-35 16,1 1-1-16,-2-2 5 0,0 1 0 0,-1 0 1 16,0-1-8-16,2-4-37 0,-2 1 24 0,2-2-36 15,-1-2-23-15,-1-3-80 0,2-1 37 0,-2-4-55 16,3-3 29-16,3-14-39 0,-1-2-40 0,1-7-134 16,4-8-459-16,0-10-403 0</inkml:trace>
  <inkml:trace contextRef="#ctx0" brushRef="#br0" timeOffset="11131.84">17811 7192 492 0,'0'0'472'0,"-7"-15"-166"0,7 15-33 16,-5-16-118-16,5 16 29 0,-4-14-82 0,4 14 27 16,-6-15-48-16,6 15 5 0,-6-15 17 0,6 15 4 15,-6-11-1-15,6 11-10 0,0 0 23 0,-7-14-31 16,7 14 1-16,0 0-36 0,0 0-3 0,0 0-22 15,-7-10 13-15,7 10-25 0,0 0 12 16,0 0-20-16,0 0 16 0,4 17-20 16,-4-17 17-16,6 19-19 0,-1-3 18 0,0-1-4 0,3 3-3 15,0 3-9-15,-1 1 6 0,1 0 0 0,2 7-3 16,-1 0-2-16,0 1 0 0,1 0 0 0,-1 1-3 16,0-1 0-16,1 1 1 0,-1 1-2 15,2-2 2-15,-1 2 0 0,-1 4-15 0,2 2 20 16,-1 1 19-16,-1 5 0 0,3 8 2 0,-1 2-12 15,-2 1 10-15,2 4-12 0,-1 2 13 0,0-3-4 16,-1 4-3-16,-1 1-6 0,2-1-10 0,-3 3 4 16,-1 0 2-16,1-1-1 0,0-1 2 0,0 2 2 15,0 1-7-15,1 1-8 0,2-2 6 16,-3 0 4-16,2 0-1 0,0 0-4 0,2 0-6 0,-1-3 9 16,-1-1-6-16,2 4 2 15,-1-3 0-15,1-1-2 0,1 1 4 0,-1 1-7 16,1 1 5-16,-2-3-6 0,0 4 4 0,0 0-6 15,-1 0-6-15,0-2 12 0,0 1 5 0,-1 1-9 16,0-2 5-16,-1 1-1 0,0-1 4 0,0 1 0 16,-1 1-1-16,0 1-5 0,-1 1 3 0,1 1 2 15,0-1-2-15,-1 2 0 0,0 0 6 0,0-1-5 16,1 1 4-16,0 0 8 0,0 2-9 0,0-2-2 16,-1 2 2-16,1-2 3 0,0 1-2 0,1 1 6 15,-2-1-17-15,1 0 28 0,1-3-4 0,-2 1 1 16,2 0 8-16,-1 0-14 0,0 1 2 0,1-1-1 15,0 1 0-15,0 2-5 0,1-1 3 16,0 0-8-16,0 1 3 0,1 0-11 0,-1-1 12 16,0-1 1-16,0 2-3 0,1 0-11 15,-2 1 9-15,2 3-8 0,0 0 6 0,0 0-7 16,0-1 5-16,1-2-11 0,-1-1 13 0,-1-2-2 16,1 0 6-16,1 0-12 0,0-1 9 0,0-1-6 15,2-1 0-15,-1 1 0 0,3-3-15 0,-1-1 13 16,1-2 6-16,3-1-2 0,-1-1-4 0,1-3 6 15,3 0-3-15,-1-3 6 0,3 0-3 0,0-3 3 16,1-2-12-16,0-2 6 0,1-1-1 16,1-1-5-16,1-1 6 0,0-1-48 0,-1-2 57 15,1 2-51-15,0-3 57 0,2-1-57 0,-2 1 60 16,2-1-49-16,-6-7 48 0,2 1-48 0,3 5 54 16,-3-6-31-16,0-1 27 0,-1-1-4 15,0 2-6-15,0-2 6 0,0 0-8 0,-1 1 4 16,0-2-8-16,1 0 1 0,-3-2-2 0,0 2 1 15,0-3-3-15,-3-2-3 0,0 0-44 0,-3 0 56 16,-2-6-51-16,-1 1 47 0,-2-1-44 0,-1-3 54 16,-3 0-53-16,0-1 53 0,-5-13-58 0,4 24 60 15,-4-24-61-15,1 18 33 0,-1-18-78 16,-3 20 6-16,3-20-86 0,-8 14-101 0,8-14-653 16,-17 9-574-16</inkml:trace>
  <inkml:trace contextRef="#ctx0" brushRef="#br0" timeOffset="16207.89">17744 7181 645 0,'5'-14'458'0,"-5"14"-48"0,0 0-113 16,0 0-23-16,0 0-58 0,0 0-6 0,3-16-59 16,-3 16-8-16,0 0-30 0,0 0 1 0,0 0-21 15,0 0 2-15,-1-16-14 0,1 16-5 0,0 0-5 16,0 0-5-16,0 0-6 0,0 0-40 0,-4-17 38 15,4 17-9-15,0 0-8 0,0 0-7 16,0 0-4-16,0 0-7 0,-3-15 4 0,3 15-14 16,0 0 10-16,0 0-4 0,-2-17 3 0,2 17 2 15,0 0 6-15,-1-17-8 0,1 17 6 16,0 0-9-16,0 0 11 0,3-20-7 0,-3 20 12 16,0 0-18-16,0 0 26 0,-1-21-15 0,1 21 16 15,0 0-25-15,0 0 17 0,-3-17-24 0,3 17 21 16,0 0-24-16,0 0 19 0,-4-12-23 0,4 12 22 15,0 0-25-15,0 0 17 0,0 0-28 0,-6-15 30 16,6 15-18-16,0 0 29 0,0 0-34 16,0 0 29-16,0 0-34 0,0 0 28 0,0 0-29 0,0 0 27 15,0 0-28-15,-18 2 23 0,18-2-25 16,0 0 28-16,-7 15-4 0,7-15-10 0,-5 13 0 16,5-13 6-16,-4 16-27 0,4-16 33 0,-5 17-31 15,5-17 25-15,-3 20-24 0,3-20 28 0,-3 19-26 16,3-19 26-16,-3 24-27 0,3-24 28 0,-4 22-28 15,4-22 21-15,-3 22-31 0,3-22 35 0,-4 18-20 16,4-18 30-16,-2 17-32 0,2-17 26 16,-3 15-27-16,3-15 30 0,0 0-31 0,-5 20 30 15,5-20-30-15,0 0 30 0,0 0-52 0,-4 16 48 16,4-16-30-16,0 0 44 0,0 0-39 0,0 0 35 16,0 0-40-16,0 0 18 0,0 0-41 0,0 0-2 15,0 0-28-15,0 0 5 0,0 0-5 16,0 0 8-16,0 0-1 0,-3-19 16 0,3 19-3 15,0 0 11-15,3-22 0 0,-3 22 12 0,2-18 2 16,-2 18 4-16,2-16 2 0,-2 16 3 0,5-20 3 16,-5 20 4-16,5-21 2 0,-5 21 7 0,5-20-6 15,-5 20 3-15,3-16 0 0,-3 16 7 0,0 0-2 16,5-18 6-16,-5 18 0 0,0 0 0 0,0 0-3 16,0 0-2-16,0 0-2 0,0 0 6 0,0 0-8 15,0 0 6-15,0 0-4 0,-15 15 3 16,15-15-7-16,-9 22 7 0,5-10-3 15,0 3 0-15,0 1 1 0,1-1-36 0,-1 0 28 16,4-15-83-16,-5 24-90 0,5-24-132 0,-4 20-643 16,4-20-633-16</inkml:trace>
  <inkml:trace contextRef="#ctx0" brushRef="#br0" timeOffset="18415.27">17576 7272 19 0,'0'0'657'16,"0"0"-166"-16,0 0-101 0,0 0-83 0,0 0-45 15,0 0-37-15,0 0-37 0,0 0-40 0,0 0-24 16,0 0-19-16,0 0-12 0,0 0-18 15,0 0-9-15,0 0-17 0,0 0-4 0,0 0-6 16,0 0 7-16,0 0-4 0,0 0 1 0,0 0-2 16,0 0-6-16,0 0-4 0,0 0-2 0,15-5 0 15,-15 5-3-15,18-2-2 0,-18 2 0 0,21-4-14 16,-21 4 11-16,26-4-3 0,-26 4-2 16,27-4-12-16,-27 4 7 0,27-4 0 0,-27 4-2 15,26-3-2-15,-26 3-1 0,24-3-2 0,-24 3-1 16,21-1-1-16,-21 1 0 0,0 0 1 0,25-1-6 15,-25 1 3-15,0 0-2 0,18 0 4 16,-18 0 0-16,0 0-1 0,0 0 1 0,0 0 0 0,18 0-2 16,-18 0 0-16,0 0-2 0,0 0 2 15,0 0-3-15,0 0 1 0,0 0-2 0,-14 10 1 16,14-10 6-16,-17 7-3 0,17-7-20 0,-19 10 22 16,19-10-1-16,-25 11 0 0,25-11-1 0,-24 9-1 15,24-9-1-15,-22 7 0 0,22-7 4 0,-17 5-4 16,17-5 4-16,-16 6-1 0,16-6 1 0,0 0-1 15,-17 5 0-15,17-5 2 0,0 0-1 0,-15 5-2 16,15-5 0-16,0 0 0 0,0 0-3 0,0 0 1 16,-15 3-11-16,15-3 12 0,0 0 7 15,0 0-5-15,0 0 0 0,0 0 0 0,0 0 0 16,0 0-6-16,0 0 6 0,0 0-2 0,0 0 4 16,0 0-1-16,0 0-3 0,0 0 6 15,0 0 2-15,0 0 11 0,0 0 8 0,0 0 4 0,12 6-3 16,-12-6-1-16,0 0 6 0,0 0-1 15,20-1-3-15,-20 1-6 0,0 0-1 0,21-4-8 16,-21 4-4-16,18-1 3 0,-18 1-1 0,21-2-1 16,-21 2-2-16,29-1-3 0,-29 1 0 0,22-2 0 15,-22 2-9-15,23-3 9 0,-23 3-2 0,21-2-12 16,-21 2 10-16,20-2 3 0,-20 2 0 16,18-3 0-16,-18 3-3 0,0 0 1 0,20-2-1 15,-20 2-5-15,0 0 4 0,0 0 6 0,18-3 0 16,-18 3-5-16,0 0 7 0,0 0-3 15,0 0 0-15,0 0-2 0,0 0 0 0,0 0-7 16,0 0-20-16,0 0 31 0,0 0 0 0,0 0 0 16,0 0-7-16,0 0 0 0,0 0 5 0,0 0-2 15,-9 15 0-15,9-15 1 0,0 0-2 0,-15 5-8 16,15-5 2-16,0 0 7 0,-21 5 0 0,21-5 1 16,0 0-3-16,-23 1-3 0,23-1 5 0,0 0-1 15,-24 2 1-15,24-2 1 0,0 0-3 0,-20 0-1 16,20 0 2-16,0 0-22 0,-21-2 18 0,21 2 8 15,0 0-1-15,-20-3 0 0,20 3-1 0,0 0-2 16,-20-5-5-16,20 5 4 0,0 0 1 16,-19-8 1-16,19 8-1 0,0 0-1 0,-17-7 0 15,17 7-7-15,-13-7 8 0,13 7 1 0,-13-7-1 16,13 7-1-16,0 0-5 0,-16-9 6 16,16 9-1-16,0 0 2 0,-14-7-3 0,14 7 2 15,0 0 0-15,-14-11 3 0,14 11-9 0,0 0 10 16,-12-10 2-16,12 10-4 0,-8-11-3 0,8 11 16 15,-8-12-16-15,8 12 13 0,-5-17-16 0,5 17 15 16,-4-19-25-16,4 19 23 0,-4-23-13 0,4 23 13 16,-4-26-12-16,4 26 12 0,-3-25-15 0,3 25 15 15,-3-25-13-15,3 25 19 0,-5-21-11 0,5 21 23 16,-3-18-21-16,3 18 14 0,-4-18-16 16,4 18 24-16,-4-14-27 0,4 14 21 0,0 0-27 15,-3-18 23-15,3 18-23 0,0 0 23 0,-4-13-26 16,4 13 23-16,0 0-23 0,0 0 21 0,-4-16-32 15,4 16 29-15,0 0-18 0,0 0 2 0,-3-15 1 16,3 15 3-16,0 0 7 0,0 0 4 16,0 0 2-16,-4-15 4 0,4 15 25 0,0 0-31 15,0 0 26-15,0 0-46 0,0 0 40 0,0 0-35 16,-8-11-1-16,8 11 5 0,0 0 26 0,0 0-32 16,0 0 29-16,0 0-31 0,0 0 28 0,0 0-31 15,0 0 33-15,0 0-43 0,0 0 43 0,0 0-38 16,0 0 32-16,0 0-29 0,0 0 31 15,0 0-34-15,0 0 33 0,0 0-31 0,0 0 30 16,0 0-29-16,0 0 28 0,0 0-28 0,0 0 21 16,0 0-32-16,0 0 42 0,0 0-29 0,0 0 30 15,0 0-33-15,0 0 31 0,8 11-31 0,-8-11 31 16,0 0-32-16,0 0 32 0,20 0-32 0,-20 0 32 16,0 0-39-16,22-1 40 0,-22 1-32 0,0 0 32 15,26-2-35-15,-26 2 34 0,18 0-32 16,-18 0 31-16,21 2-29 0,-21-2 31 0,21 1-34 15,-21-1 32-15,22 3-32 0,-22-3 32 0,25 4-31 16,-25-4 17-16,25 2-18 0,-25-2 37 16,26 5-36-16,-26-5 33 0,25 2-32 0,-25-2 31 0,21 5-31 15,-21-5 31-15,21 1-33 0,-21-1 33 0,19 2-31 16,-19-2 30-16,0 0-30 0,22 5 21 16,-22-5-20-16,0 0 30 0,20 1-31 0,-20-1 30 15,0 0-29-15,0 0 31 0,20 2-33 0,-20-2 33 16,0 0-29-16,0 0 31 0,0 0-34 0,20 1 24 15,-20-1-23-15,0 0 36 0,0 0-40 0,0 0 32 16,18 1-29-16,-18-1 34 0,0 0-34 0,0 0 36 16,0 0-33-16,0 0 37 0,0 0-31 0,0 0 35 15,0 0-40-15,17 5 35 0,-17-5-42 0,0 0 58 16,0 0-45-16,0 0 43 0,0 0-41 16,0 0 37-16,0 0-44 0,0 0 38 0,0 0-6 15,0 0-40-15,0 0 39 0,0 0-15 0,0 0-1 16,12 7 10-16,-12-7 1 0,0 0-6 15,0 0-3-15,0 0 0 0,3 15-7 0,-3-15 4 16,0 0-1-16,2 18 1 0,-2-18-2 0,0 0-12 16,2 18 13-16,-2-18-3 0,2 17 1 0,-2-17 1 15,2 16-38-15,-2-16 45 0,2 17-39 0,-2-17 42 16,2 17-39-16,-2-17 42 0,2 16-40 0,-2-16 27 16,2 16-23-16,-2-16 39 0,0 0-43 0,4 22 46 15,-4-22-41-15,0 0 41 0,2 18-42 16,-2-18 42-16,0 0-41 0,0 0 40 0,2 18-40 15,-2-18 29-15,0 0-26 0,0 0 40 0,0 0-47 16,0 0 46-16,2 15-37 0,-2-15 43 16,0 0-31-16,0 0 41 0,0 0-37 0,0 0 34 15,0 0-41-15,0 0 33 0,0 0-41 0,-8 12 29 16,8-12-27-16,0 0 29 0,0 0-39 0,-16 2 46 16,16-2-39-16,0 0 37 0,-22 4-40 0,22-4 44 15,-19 4-44-15,19-4 38 0,-24 4-5 0,24-4-12 16,-26 6 7-16,11-2-1 0,15-4-9 0,-27 4 13 15,27-4-49-15,-27 6 46 0,27-6-36 0,-27 6 40 16,27-6-37-16,-27 4 37 0,27-4-37 0,-26 6 20 16,26-6-16-16,-25 6 38 0,25-6-44 15,-19 4 39-15,19-4-33 0,-16 4 34 0,16-4-38 0,0 0 25 16,-17 4-74-16,17-4-3 0,0 0-33 16,0 0-17-16,0 0-37 0,0 0-33 0,0 0-33 15,0 0-20-15,0 0-53 0,0 0-189 16,0 0-409-16,0 0-530 0</inkml:trace>
  <inkml:trace contextRef="#ctx0" brushRef="#br0" timeOffset="20788.18">17599 7151 635 0,'0'0'464'0,"0"0"-147"16,-8-15-15-16,8 15-84 0,0 0 7 0,-8-17-54 16,8 17 9-16,-7-12-45 0,7 12-1 0,-7-15-25 15,7 15-5-15,-5-14 11 0,5 14-4 0,-8-15-4 16,8 15-5-16,-5-13-3 0,5 13-4 16,0 0 5-16,-7-15-15 0,7 15 5 0,0 0-26 15,0 0 5-15,-8-15-24 0,8 15 7 0,0 0-20 16,0 0 8-16,0 0-28 0,0 0 25 0,0 0-25 15,0 0 18-15,-10 9-23 0,10-9 13 0,-3 18-19 16,3-18 17-16,-2 27-19 0,2-27 17 0,0 29-20 16,-1-13-8-16,1-16 4 0,-1 34 8 15,1-34 2-15,1 28-2 0,-1-28-2 0,1 26 4 16,-1-26-2-16,0 19 1 0,0-19-1 0,0 0 1 16,2 21 0-16,-2-21-7 0,0 0 11 0,0 0 5 15,2 19 7-15,-2-19-1 0,0 0-3 0,0 0-5 16,0 0 2-16,0 0-2 0,0 0 22 0,0 0-28 15,0 0 21-15,0 0-24 0,-2-17 4 0,2 17-11 16,0 0 28-16,0 0-20 0,0 0 28 0,-4-16-34 16,4 16 26-16,0 0-25 0,0 0 18 15,0 0-25-15,0 0 24 0,0 0-24 0,0 0 23 16,0 0-33-16,2-16 31 0,-2 16-20 0,0 0 29 16,0 0-29-16,19-4 23 0,-19 4-23 15,18-3 25-15,-18 3-27 0,23-1 26 0,-23 1-24 16,28-3 25-16,-28 3-35 0,28-3 32 0,-28 3-36 15,29 0 50-15,-29 0-32 0,30 3 24 0,-30-3-27 16,27 1 25-16,-27-1-26 0,27 2 26 0,-27-2-26 16,24 2 27-16,-24-2-28 0,20 5 27 0,-20-5-37 15,17 1 31-15,-17-1-19 0,0 0 30 0,23 4-32 16,-23-4 25-16,0 0-28 0,19 3 31 0,-19-3-25 16,0 0 22-16,0 0-26 0,17 4 21 15,-17-4-30-15,0 0 42 0,0 0-33 0,0 0 29 16,0 0-30-16,17 3 29 0,-17-3-25 15,0 0 25-15,0 0-28 0,0 0 28 0,0 0-28 16,0 0 21-16,0 0-19 0,0 0 30 0,0 0-30 16,0 0 26-16,17 1-26 0,-17-1 29 0,0 0-28 15,0 0-8-15,0 0 18 0,0 0 30 0,0 0-42 16,0 0 44-16,0 0-38 0,0 0 35 0,0 0-38 16,10-11 30-16,-10 11-32 0,0 0 31 0,5-17-31 15,-5 17 30-15,0 0-30 0,5-20 28 0,-5 20-30 16,2-15 37-16,-2 15-15 0,2-15 1 0,-2 15 7 15,0 0-2-15,-2-26 0 0,2 26-3 0,-3-17-2 16,3 17 4-16,-5-15-5 0,5 15-1 16,-6-15 0-16,6 15 1 0,-10-14-2 0,10 14-1 15,-9-12-10-15,9 12 11 0,-12-10 3 0,12 10-2 16,-13-9 0-16,13 9 0 0,-13-7 1 16,13 7-2-16,0 0-4 0,-17-4 1 0,17 4-2 15,0 0 0-15,-23 3-1 0,23-3-10 0,-17 7 2 16,17-7 13-16,-18 12-1 0,18-12-1 0,-17 12-4 15,17-12 1-15,-17 11 2 0,17-11-1 0,-13 12 0 16,13-12-1-16,-12 7-1 0,12-7 2 0,0 0-1 16,-11 10-10-16,11-10 3 0,0 0 11 0,0 0 0 15,-13 8-3-15,13-8 0 0,0 0 0 0,0 0 0 16,-17 4 0-16,17-4-1 0,0 0 2 0,0 0-3 16,-22 3 0-16,22-3 1 0,0 0-33 0,-19 1 27 15,19-1-28-15,0 0 48 0,-22-1-41 0,22 1 42 16,0 0-36-16,-25-3 37 0,25 3-36 15,0 0 36-15,-24 0-36 0,24 0 37 0,0 0-38 16,-22 0 37-16,22 0-44 0,0 0 44 0,-18 2-36 16,18-2 41-16,0 0-44 0,0 0 38 15,-18 3-37-15,18-3 38 0,0 0-36 0,0 0 36 16,0 0-36-16,-12 6 37 0,12-6-37 0,0 0 30 16,0 0-37-16,0 0 45 0,0 0-38 0,9 12 36 15,-9-12-30-15,0 0 32 0,0 0-35 0,22-2 36 16,-22 2-36-16,18-4 36 15,-18 4-4-15,20-10-3 16,-20 10-6 0,23-9-9-16,-11 0 5 15,-1 2 8-15,-11 7 1 0,20-12-4 0,-20 12-1 0,17-14-1 0,-17 14-1 16,17-11 2-16,-17 11-3 0,12-9 1 0,-12 9 2 0,0 0 3 0,12-9-8 0,-12 9 16 0,0 0 1 0,0 0-2 0,12-10 3 16,-12 10 1-16,0 0-3 0,0 0-4 0,0 0 4 15,0 0-10-15,0 0 0 0,0 0-5 0,0 0-10 16,0 0 2-16,0 0 11 0,0 0 2 0,-21 7 40 15,21-7-64-15,-14 14 14 0,14-14 0 16,-15 14 0-16,15-14 1 0,-13 19-1 16,13-19 0-16,-12 17 1 0,12-17 0 0,-6 15-49 15,6-15 49-15,-3 15-26 0,3-15 37 0,0 0-33 0,2 20 40 16,-2-20-45-16,0 0 46 0,11 14-40 16,-11-14 41-16,13 6-3 0,-13-6-3 0,16 3-2 15,-16-3-14-15,22-3 2 0,-22 3 11 0,26-6-6 16,-26 6-2-16,26-10 3 0,-13 4 1 15,-13 6 1-15,21-11 0 0,-21 11-2 0,18-12-2 0,-18 12 32 16,12-13-38-16,-12 13 32 0,9-11-34 0,-9 11 28 16,0 0-31-16,3-14 36 0,-3 14-39 0,0 0 40 15,0 0-54-15,-12-11 49 0,12 11-44 0,0 0 43 16,-25 2-39-16,25-2 5 0,-23 7 2 16,9-2-3-16,0-1 6 0,2 3-10 0,0 0 3 0,12-7 8 15,-19 11 1-15,19-11-1 0,-12 13 7 16,12-13 0-16,-9 12 3 0,9-12-40 15,0 0 41-15,-3 16-38 0,3-16 45 0,0 0-5 16,12 13-11-16,-12-13 0 0,13 5 7 0,-13-5-2 16,18 3 6-16,-18-3-3 0,21 1 0 0,-21-1-1 15,24-3 0-15,-24 3-1 0,25-6-1 0,-25 6 0 16,22-9 0-16,-22 9-11 0,20-11 12 0,-20 11 0 16,18-12-6-16,-18 12 2 0,12-12 5 0,-12 12 0 15,8-13 32-15,-8 13-58 0,0 0 58 0,1-19-36 16,-1 19 28-16,0 0-39 0,-10-17 35 15,10 17-39-15,-13-5 30 0,13 5-30 0,-20-4 36 16,20 4-36-16,-24 4 41 0,8-1-54 0,0 2 15 16,-1 2 3-16,0 1 2 0,1 1-1 0,0 0 3 15,4 0 2-15,2-2-38 0,10-7 46 0,-15 13-39 16,15-13 39-16,-8 15-32 0,8-15 36 0,0 0-39 16,0 0 49-16,3 20-37 0,-3-20 36 15,13 6-4-15,-13-6-1 0,20 0-1 0,-20 0-3 16,30-3-2-16,-13-1-11 0,3-2 0 0,-1-1 13 15,-4 1-7-15,1 0-1 0,-3-1 7 0,-13 7-1 16,20-10-1-16,-20 10 0 0,14-10-1 16,-14 10 0-16,10-10 4 0,-10 10 28 0,0 0-40 15,0 0 23-15,0 0-26 0,-2-16 33 0,2 16-48 0,0 0 55 16,-24-1-47-16,24 1 3 0,-27 8 2 16,11-4 3-16,2 2 0 0,0 1 0 0,1-2 1 15,13-5 0-15,-21 11 2 0,21-11-1 16,-10 10 1-16,10-10 1 0,0 0 0 0,0 0-11 0,0 0 3 15,7 17 14-15,-7-17-1 0,19 2-1 0,-19-2-1 16,32-2 0-16,-9-2 0 0,-2 0 0 0,2-2 0 16,1-2-1-16,-1 1 1 0,-2 0 0 0,0-2-6 15,-1 2 8-15,-3-1-1 0,-3 2-6 16,-14 6 9-16,20-9 2 0,-20 9 2 0,12-8-5 16,-12 8-1-16,0 0-1 0,0 0-1 0,0 0-1 15,-3-15-9-15,3 15 11 0,-18 1 40 0,18-1-59 16,-34 8 7-16,13-1 10 0,-1 0-1 15,0 2 0-15,0 0 1 0,1-1-2 0,3 0 0 16,4-3 0-16,14-5 0 0,-20 10-1 0,20-10 1 16,0 0-10-16,-10 12 2 0,10-12 15 0,0 0-8 15,0 0-1-15,18 4 7 0,-18-4 0 0,23-4-2 16,-8 0 6-16,1-2-13 0,2-1 8 0,-2 2 0 16,-1-1-1-16,-2-1 0 0,0 2-9 15,-13 5 17-15,21-9-5 0,-21 9-6 0,13-8 7 16,-13 8-1-16,0 0 1 0,9-14-2 0,-9 14-2 15,0 0 6-15,-7-12-7 0,7 12 0 0,-13-5-21 16,13 5 51-16,-21-2-33 0,21 2 38 0,-32 6-54 16,11 0 47-16,2 3-58 0,-1-2 26 15,2 1-2-15,4-3 3 0,1 2-3 0,13-7 3 16,-17 14-3-16,17-14-21 0,0 0-4 0,-7 15-12 16,7-15-25-16,0 0-29 0,17 7-71 0,-17-7-27 15,28-3-53-15,-6 0-90 0,1-3-117 0,0-1-555 16,-1-2-737-16</inkml:trace>
  <inkml:trace contextRef="#ctx0" brushRef="#br0" timeOffset="22326.77">18199 7010 821 0,'-9'-14'493'0,"9"14"-111"15,-10-11-66-15,10 11-38 0,0 0-38 0,-13-11-50 16,13 11-27-16,0 0-34 0,-13-7-23 16,13 7-15-16,0 0-6 0,0 0 17 0,0 0-5 15,0 0-13-15,-9 8 3 0,9-8-7 0,0 0-1 16,8 24-17-16,-8-24 6 0,13 20-29 0,-5-8 14 15,0-1-21-15,2 2 11 0,-1-1-22 0,1-1 12 16,1 0-21-16,-2-1 18 0,1 0-15 16,0-3 15-16,-10-7-14 0,17 12 23 0,-17-12-28 0,14 8 35 15,-14-8-11-15,0 0 48 0,19 5-39 16,-19-5 31-16,13-5-49 0,-13 5 28 0,12-12-10 16,-12 12-5-16,11-21-11 0,-11 21-14 0,7-24-3 15,-7 24 7-15,2-28-45 0,-2 28 41 0,0-33-55 16,-2 16 6-16,0 1-42 0,2 16-17 0,-3-26-28 15,3 26-23-15,-2-20-27 0,2 20-2 0,0 0-28 16,1-22 47-16,-1 22-15 0,0 0 29 16,0 0-8-16,9-13 5 0,-9 13 4 0,0 0 39 15,0 0 20-15,0 0 16 0,13 7 9 0,-13-7 1 16,0 0 21-16,7 14 7 0,-7-14 25 0,0 0 33 16,8 15 7-16,-8-15-2 0,0 0 25 15,6 16-4-15,-6-16 5 0,7 11 4 0,-7-11 7 16,0 0 0-16,8 15-13 0,-8-15 32 0,0 0-6 15,13 10 8-15,-13-10 2 0,0 0-4 0,15 7 3 16,-15-7-14-16,0 0-5 0,0 0-16 0,23-3-1 16,-23 3-20-16,0 0 13 0,19-8-9 0,-19 8 13 15,11-7-13-15,-11 7 17 0,0 0-19 0,11-14 17 16,-11 14-30-16,0 0 29 0,5-15-31 0,-5 15 30 16,0 0-35-16,0 0 22 15,-2-18-31-15,2 18 26 0,0 0-27 0,-11-9 20 16,11 9-27-16,0 0 20 0,-19-2-42 0,19 2 34 15,-15 6-24-15,15-6 33 0,-18 12-38 0,10-3 29 16,0 1-25-16,2 2 26 0,6-12-4 0,-9 22-27 16,9-22 27-16,-1 23-27 0,1-23 6 0,6 24-15 15,-1-11 33-15,3-3-20 0,0 1 31 0,3-2-35 16,1-1 28-16,0-1-26 0,3-2 36 0,0 0-31 16,2-3 27-16,-17-2-26 0,27 6 33 0,-27-6 7 15,25-1-12-15,-25 1 11 0,18-2-3 0,-18 2-5 16,18-4-3-16,-18 4-2 0,0 0 0 0,19-6-1 15,-19 6-2-15,0 0 3 0,0 0-5 0,17-3-2 16,-17 3-1-16,0 0-14 0,0 0 11 0,0 0-1 16,0 0-5-16,0 0 3 0,0 0-4 15,0 0 2-15,0 0-1 0,7 12-1 16,-7-12 2-16,0 0 0 0,0 0 2 0,0 0 7 16,0 0-4-16,-16 3 17 0,16-3-11 0,0 0 5 15,-15-12 39-15,15 12-42 0,-9-12 37 0,9 12-43 16,-9-22-4-16,3 8 0 0,3-1-4 0,1-1 3 15,-1 0-37-15,1-1 36 0,2 17-30 0,0-28 37 16,0 28-37-16,2-26 39 0,-2 26-43 0,7-22 45 16,-7 22-39-16,13-20 37 0,-13 20-39 0,16-12 41 15,-16 12-37-15,18-7 36 0,-18 7-36 0,20-1 46 16,-20 1-47-16,23 8 30 0,-23-8-29 0,21 9 38 16,-10-1-38-16,1 0 38 0,-2 0-9 15,0 1 4-15,-10-9 3 0,15 15-8 0,-15-15-1 16,12 12 1-16,-12-12-4 0,11 8-5 0,-11-8 7 15,0 0-8-15,10 10 11 0,-10-10 0 16,0 0 0-16,0 0-1 0,0 0 3 0,0 0-41 16,17-4 40-16,-17 4-35 0,0 0 39 0,7-20-37 15,-7 20 40-15,2-16-37 0,-2 16 36 0,0 0-44 16,0-27 48-16,0 27-38 0,-1-16 36 0,1 16-35 16,0 0 36-16,-1-17-37 0,1 17 26 0,0 0-42 15,0 0 19-15,-3-17 29 0,3 17-31 16,0 0 38-16,0 0-40 0,0 0 40 0,0 0-39 15,10 9 39-15,-10-9-38 0,13 21 36 0,-3-7-39 16,-1 3 31-16,2 2-2 0,4 6 9 0,0 1-12 16,2 2 7-16,-2 4-44 0,3 1 47 0,-2 0-38 15,1 3 39-15,-2-2-39 0,0-2 26 0,-3-1-20 16,-1 0 42-16,-4-7-29 0,-3 1 34 0,-3-2-16 16,-2-1 29-16,-3 1-39 0,-10 2 30 15,2-1-27-15,-5-4 27 0,-1 2-33 0,-4-2 27 16,5-7-32-16,-2-1 23 0,0-4-68 0,5-2-33 15,14-6-85-15,-21 0-69 0,21 0-62 16,-9-18-63-16,6-3-248 0,8-15-406 0,5-4-747 0</inkml:trace>
  <inkml:trace contextRef="#ctx0" brushRef="#br0" timeOffset="22703.9">19279 6775 521 0,'0'0'536'16,"-1"-21"-71"-16,1 21-139 0,-4-19 8 0,4 19-81 16,-8-19 7-16,8 19-103 0,-14-15 24 0,14 15-75 15,-21-10 32-15,21 10-68 0,-23-5 37 0,23 5-59 16,-29 5 36-16,14 1-69 0,1 1 46 15,0 3-55-15,1 3 44 0,6-1-56 0,2 2 47 16,1 1-53-16,4-15 45 0,4 32-7 0,3-15-3 16,3 2-9-16,2 1-5 0,5-1-9 15,1 2-3-15,0-2-5 0,-2-3 3 0,-1-2 0 0,0 0 2 16,-3-2 3-16,-2-1-4 0,0-2-1 0,-10-9-1 16,12 18 0-16,-12-18 5 0,5 16 0 15,-5-16 1-15,-3 15-1 0,3-15 0 16,-11 19-9-16,0-11-26 0,-1 0-40 0,-1-1-28 15,-1-3-27-15,14-4-27 0,-25 3-17 0,25-3-42 16,-20-5-66-16,20 5-128 0,-15-15-229 0,15 15-170 16</inkml:trace>
  <inkml:trace contextRef="#ctx0" brushRef="#br0" timeOffset="23194.63">19286 6861 242 0,'0'0'606'15,"16"-2"-195"-15,-16 2-51 0,0 0-103 0,20 2-5 16,-20-2-72-16,13 12 6 0,-13-12-29 0,9 12-34 15,-9-12-27-15,7 16-16 0,-7-16-7 16,6 14-8-16,-6-14-9 0,0 0-7 16,4 19-3-16,-4-19 5 0,0 0 16 0,0 0 16 0,2 16 4 15,-2-16-6-15,0 0-13 0,0 0 0 16,0 0-2-16,0 0-7 0,0 0 2 0,0 0 6 16,0 0-4-16,-3-21 0 0,3 21-15 0,0-19 9 15,0 19-5-15,2-25-7 0,-2 25-3 0,3-26-13 16,-3 26-6-16,6-23-3 0,-6 23-4 0,8-19-7 15,-8 19-1-15,12-14-12 0,-12 14 11 0,13-8-1 16,-13 8-2-16,0 0-4 0,23 2 2 0,-23-2 3 16,22 9-3-16,-10-2 1 0,0 0 30 0,0 2-37 15,-1 0 17-15,-2 0-21 0,-9-9 28 0,16 14-32 16,-16-14 31-16,11 14-31 0,-11-14 33 16,0 0-25-16,8 16 27 0,-8-16-24 15,0 0 45-15,0 0-20 0,0 0 38 0,0 0-20 16,-8 12 41-16,8-12 6 0,0 0 11 0,-16-7-23 15,16 7 23-15,-12-10-28 0,12 10 7 0,-11-11-27 16,11 11 2-16,-9-16-27 0,9 16 3 0,-4-17-19 16,4 17 12-16,1-18-19 0,-1 18 9 0,8-17-16 15,-8 17 1-15,15-14-35 0,-15 14 13 0,20-8-38 16,-20 8 30-16,23-3-40 0,-23 3 32 0,29 4-37 16,-10 4 10-16,1 1 40 0,1-1-39 0,-1 4 50 15,4 1-33-15,1 1 46 0,-5-3-46 16,1 0-35-16,0-1-16 0,-3-2-28 0,1-1-91 15,-3-3-42-15,-16-4-50 0,25 2-195 0,-25-2-461 16,27-9-656-16</inkml:trace>
  <inkml:trace contextRef="#ctx0" brushRef="#br0" timeOffset="23962.63">19942 6700 894 0,'-5'-14'571'0,"0"0"-58"0,-1 1-128 0,-1 0-13 15,-1 1-124-15,-1-1 15 0,0 2-40 0,0 1-25 16,-1 2-22-16,10 8-15 0,-17-12-28 0,17 12-18 15,-16-7-28-15,16 7-17 0,0 0-18 0,-22 8-24 16,22-8 3-16,-15 16 2 0,15-16-8 0,-7 22-7 16,7-22 0-16,-1 25-6 0,1-25 1 15,7 29-2-15,-1-16-3 0,2 1-2 0,4-1-1 16,-1-3-9-16,1 1 10 0,1-4-6 0,-1-2 1 16,-12-5 8-16,23 7-7 0,-23-7 2 15,21 1-1-15,-21-1-1 0,21-1 1 0,-21 1-8 16,16-3-1-16,-16 3 7 0,0 0 4 0,20-2-2 15,-20 2-2-15,0 0-4 0,0 0 0 0,0 0-4 16,20 2 2-16,-20-2-8 0,0 0 12 0,12 10-1 16,-12-10-3-16,9 11 6 0,-9-11-3 0,8 11 2 15,-8-11 0-15,10 10 0 0,-10-10-1 0,0 0 0 16,14 10 0-16,-14-10-6 0,0 0 8 16,0 0-2-16,26-4 5 0,-26 4-3 0,19-13 1 0,-10 2-2 15,0-2 1-15,2 0 1 0,-2-3-2 16,-2-2 1-16,-1 1-10 0,-2-1 4 0,-2 0 4 15,0-1 3-15,-2-1-2 0,0-4 2 16,-2 1-2-16,1-1 0 0,-1 1 0 0,0 4 30 16,-1-1-33-16,0 3 21 0,0 2-24 0,3 15 38 15,-5-23-34-15,5 23 34 0,-4-17-38 0,4 17 36 16,0 0-42-16,-7-13 31 0,7 13-34 0,0 0 5 16,0 0-2-16,-6 15-7 0,6-15 14 0,-1 24 5 15,3-6 3-15,0 5-3 0,1 2 0 16,2 0-1-16,-1 0 1 0,1 1 1 0,2 5-9 15,2-4 6-15,3 1-1 0,2-2 4 0,2 0 32 16,1-3-37-16,0-3 35 0,-2-4-39 0,2-4 38 16,-3-1-41-16,0-3 40 0,0-4-53 0,-14-4 44 15,22 0-55-15,-22 0 23 0,26-8-42 16,-15-1 6-16,3-5-4 0,-3-1-5 0,-2-3 0 16,-3-1-5-16,0-4 0 0,-4-2-1 0,-1 0 15 15,-2-4 10-15,-1-5 6 0,-2-1 5 0,-1-2 0 16,-1-3 17-16,0 2-1 0,0 0 6 0,0 1-3 15,-2 4 4-15,2 2 4 0,1 6 26 0,0 4 10 16,1 5 10-16,1 1 3 0,3 15-12 16,-7-21-5-16,7 21-7 0,0 0-5 0,-5-11-4 0,5 11-2 15,0 0 13-15,-4 16-28 0,4-16 39 16,2 32-36-16,2-7 23 0,1 6-30 0,4 5 4 16,0 1 1-16,1 2-1 0,2-1 1 0,1 0 1 15,1-1-11-15,-1 1 11 0,1-1-2 16,3 1 17-16,1-3-1 0,-1-3 1 0,1-5-2 15,-1-2 29-15,0-1-45 0,1-5-2 0,-2-3-32 16,-2-4-80-16,-1-2-91 0,-2-4-69 0,-11-6-143 16,17 8-593-16,-17-8-740 0</inkml:trace>
  <inkml:trace contextRef="#ctx0" brushRef="#br0" timeOffset="33199.69">1885 6594 1 0,'0'0'658'0,"0"0"-281"16,0 0-65-16,-17-2-114 0,17 2 3 0,0 0-82 16,0 0 22-16,-19 5-68 0,19-5 21 0,0 0-52 15,-13 9 37-15,13-9-45 0,0 0 45 0,-14 10-52 16,14-10 60-16,0 0-65 0,-10 8 41 0,10-8-49 16,0 0 54-16,0 0-67 0,-17 8 49 0,17-8-55 15,0 0 54-15,0 0-70 0,-11 6 65 0,11-6-63 16,0 0 60-16,0 0-63 0,-11 8 58 15,11-8-62-15,0 0 58 0,0 0-59 0,-11 7 59 16,11-7-59-16,0 0 50 0,-11 8-47 16,11-8 59-16,0 0-66 0,-10 10 69 0,10-10-48 15,0 0 62-15,-14 10-46 0,14-10 55 0,0 0-46 16,-11 7 40-16,11-7-11 0,0 0-9 0,-13 7 3 16,13-7 3-16,0 0-5 0,0 0-5 15,-11 8-3-15,11-8-28 0,0 0 14 0,0 0 8 16,0 0-7-16,0 0-2 0,0 0-4 0,-13 7-2 0,13-7-1 15,0 0-2-15,0 0-2 0,0 0-4 16,0 0-1-16,0 0 11 0,0 0 1 0,0 0 11 16,0 0-16-16,0 0 27 0,10 9-13 0,-10-9 18 15,0 0-11-15,23 1 16 0,-23-1-19 0,23-1 16 16,-23 1-18-16,31 0 15 0,-11-2-16 0,1 2 5 16,2 0-6-16,2-1 11 0,2-1-16 0,0 1 11 15,1-1-13-15,1 1 8 0,0 0-7 0,0-1 10 16,1 0 3-16,2 0 10 0,4-1 19 0,1 0 6 15,3-3 0-15,1 1-9 0,0-2-7 16,1 1-8-16,1-1-6 0,2 0-4 0,1-1-9 16,0-1 1-16,-1 1 4 0,-2 2-1 15,2-3-2-15,-3 1 2 0,-1 3-2 0,-1-2-1 16,-1 0-4-16,-2 3-2 0,-3-2-1 0,-4 3-1 16,-2 0 0-16,1 2 12 0,-3-1-13 0,0 2-5 15,-6-1 32-15,1 2-41 0,0-1 28 0,-2 0-26 16,0 2 28-16,0-1-30 0,-19-1 28 0,28 2-28 15,-28-2 25-15,25 1-28 0,-25-1 28 0,20 1-28 16,-20-1 30-16,0 0-28 0,22 1 28 0,-22-1-14 16,0 0 17-16,0 0-17 0,21 1 13 0,-21-1-10 15,0 0 16-15,0 0-12 0,0 0 6 0,17 2-11 16,-17-2 8-16,0 0-11 0,0 0 6 0,0 0-9 16,0 0 6-16,0 0-9 0,0 0 8 15,16 1-9-15,-16-1 8 0,0 0-7 0,0 0 5 16,0 0-11-16,0 0 4 0,0 0 0 0,0 0 6 15,0 0-5-15,0 0 6 0,0 0-5 16,0 0 1-16,0 0-3 0,0 0 7 0,0 0-4 0,0 0 8 16,0 0-2-16,0 0 7 0,0 0 6 0,0 0-12 15,0 0 2-15,0 0-3 0,0 0 4 0,0 0-13 16,0 0 12-16,0 0-6 0,0 0 3 16,0 0-7-16,0 0 6 0,0 0-8 0,0 0 6 15,0 0-6-15,0 0-1 0,0 0 1 16,0 0-1-16,0 0-2 0,0 0-1 0,0 0-15 15,0 0-57-15,0 0-144 0,0 0-41 0,-6 11-131 16,6-11-284-16,-20 13-308 0,9-6-689 0</inkml:trace>
  <inkml:trace contextRef="#ctx0" brushRef="#br0" timeOffset="34987.04">6313 6685 415 0,'0'0'319'0,"0"0"-77"16,0 0-69-16,0 0-26 0,0 0-34 0,0 0 57 15,0 0 9-15,0 0-25 0,0 0-38 0,0 0-18 16,0 0 4-16,0 0 0 0,0 0-14 15,17-7-8-15,-17 7-10 0,0 0-12 0,17-2 8 16,-17 2-24-16,0 0-1 0,24-4-9 0,-24 4 1 16,20-2-3-16,-20 2-1 0,18-2 31 0,-18 2-42 15,23-2 51-15,-23 2-48 0,27-5 45 16,-11 4-53-16,2-2 49 0,-1-1-49 0,6 0 47 0,-2 1-62 16,2-1 61-16,-1 0-52 0,2 0 52 15,0 2-54-15,1-1 50 0,-2-1-52 0,3 2 49 16,0-2-54-16,2 2 47 0,0-4-51 0,1 4 59 15,1 0-53-15,5-2 48 0,0 1-49 16,1 0 52-16,0 0-61 0,2-1 52 0,-2 0-46 16,2 0 53-16,0 1-56 0,3-2 51 0,-2-2-54 15,2 3 51-15,1-2-55 0,-1 2 52 0,2-3-56 16,0 1 48-16,1 0-55 0,1 0 59 0,-1-1-53 16,2 2 53-16,-1-2-56 0,1 1 38 0,0 0-40 15,-1 1 58-15,1 1-55 0,-1 0 53 0,2-1-52 16,-2 4 32-16,3-3-32 0,-2 2 53 0,2 0-52 15,-2 0 50-15,2 1-59 0,0 1 53 0,-1 0-46 16,1 0 52-16,0 0-53 0,1 0 51 16,-1 0-54-16,0 0 48 0,1 1-50 0,-3 0 57 15,2 0-54-15,-3 1 52 0,2-2-53 0,-2 1 55 16,1 0-56-16,-2 0 54 0,-1 1-6 0,2-1-10 16,0 0-1-16,-2 2 3 0,1-1-3 0,1-1 0 15,-2 2-3-15,0 0-52 0,2 0 53 0,-1 0-47 16,0 1 58-16,0-1-52 0,0 3 54 0,-2-2-50 15,0 1 52-15,1 0-5 0,-1 0-2 0,-1 2-3 16,-1-2-3-16,0 0-9 0,-1 2 2 0,3-1 5 16,-5-2-3-16,4 2 0 0,-1 1-1 15,1-1-2-15,0-2-13 0,0 2 9 0,1-1 1 16,0 0 4-16,-1-1 0 0,2 0-48 0,-1-1 56 16,1 1-2-16,-1 0-3 0,-1 0 0 0,1-1-2 15,-1 1-6-15,-1-2-1 0,2 0 7 16,-2 1 0-16,0 0 0 0,2-1 3 0,-1 1-5 15,-1-2-1-15,3 1-5 0,-2-1 0 0,2 1 6 16,1-1-1-16,1 1 0 0,1-1 0 0,-1 1 0 16,2-2-1-16,0 1-1 0,-2-2 0 0,0 1 2 15,0-2-25-15,0 1 21 0,-1 1 8 0,0-2 0 16,1 1-1-16,1 1 0 0,-1 0-2 0,3-3-4 16,-3 3 0-16,4-1 4 0,-5 0 2 0,3 1-4 15,-1-1 1-15,1 1 0 0,1-1-1 0,-4 1-21 16,1-2 27-16,-1 2 3 0,0-1-7 15,-1 0 2-15,1 1 7 0,2 0 5 0,-4-1 11 16,3 1 21-16,0-3-26 0,-3 1 17 0,2 1-26 16,-2 0 4-16,1-1 4 0,2-1 5 0,-1 2-1 15,0-2-4-15,2 2-2 0,0-2-5 0,-2-1-2 16,0 3-2-16,0-4 30 0,-2 3-49 0,1-1 35 16,-2 0-26-16,-1-1 36 0,1 1-44 0,-3-1 40 15,0 2-40-15,-2 0 31 0,2-1-35 16,-8 2 35-16,1-1-30 0,-2 0 38 0,1 1-39 15,-4-1 40-15,3 0-39 0,-2 0 38 0,-2 0-40 16,-2 0 40-16,2 0-52 0,-6 0 40 0,0-2-52 16,-2 3 32-16,1 0 42 0,-18 1-50 15,29-5 50-15,-29 5-48 0,25-3 45 0,-25 3-45 16,20-3 47-16,-20 3-46 0,16-2 44 0,-16 2-47 16,0 0 46-16,18-3-51 0,-18 3 51 0,0 0-51 15,0 0 35-15,20-2-36 0,-20 2 49 0,0 0-50 16,0 0 40-16,0 0-47 0,0 0 53 0,18-2-50 15,-18 2 47-15,0 0-48 0,0 0 46 0,0 0-48 16,0 0 47-16,0 0-47 0,0 0 45 0,0 0-8 16,18 3-64-16,-18-3 8 0,0 0-96 0,0 0-110 15,0 0-152-15,0 0-824 0,0 18-964 0</inkml:trace>
  <inkml:trace contextRef="#ctx0" brushRef="#br0" timeOffset="37858.94">1713 8243 464 0,'0'0'461'0,"0"0"-82"0,0 0-86 16,0 0-66-16,0 0-43 0,0 0-37 0,0 0-28 15,0 0-24-15,0 0-18 0,0 0-23 0,0 0-2 16,0 0-12-16,0 0-24 0,0 0 6 0,0 0 4 15,0 0-19-15,0 0 14 0,0 0-1 0,0 0 5 16,0 0 4-16,0 0 0 0,0 0 1 0,0 0 2 16,0 0-17-16,0 0 0 0,14-6-1 0,-14 6-3 15,0 0 0-15,0 0-1 0,21 5 6 16,-21-5 6-16,16 3-1 0,-16-3 3 0,22 4 10 0,-22-4 9 16,31 4-17-16,-14-1 8 0,3-2 10 15,0 1-4-15,5-1-4 0,2 0 2 0,-1-1-4 16,3-1-2-16,0 0-6 0,1-1-17 0,0-1 12 15,5 0 3-15,3-1-5 0,-2 0 51 0,0-1-62 16,1-1 53-16,0 0-70 0,1 2 2 16,-1-2 12-16,1 0 0 0,-1 0 3 0,1 1 0 15,1-1 1-15,1-1-2 0,-2 2 1 0,2-1 0 16,-1 0-8-16,0 1 0 0,1-2 59 0,0 1-60 16,1 0 48-16,-1-1-59 0,2 0 58 15,-2 0-68-15,1 1 55 0,1-2-49 0,-1 1 53 16,1 5-59-16,1-5 57 0,0 1-59 0,0-1 57 15,0 1-58-15,0-1 56 0,1 2-65 0,-1 0 61 16,1 0-51-16,-1 2 55 0,-2-1-55 0,2 1 55 16,-1-1-57-16,0 1 53 0,-1 2-59 0,0 0 64 15,-1-1-58-15,2-1 55 0,-3 2-4 0,2-1-5 16,1 1-55-16,-1 1 59 0,-1 0-58 0,2-1 53 16,0 1-56-16,-1 0 65 0,1 0-54 0,1 1 52 15,1-1-64-15,-1 1 69 0,-1 1-62 0,1 1 57 16,-1-2-51-16,0 2 55 0,1-2-55 0,-2 1 55 15,4 2-55-15,-4-2 55 0,0 0-5 0,1 1-6 16,0-3-61-16,0 1 63 0,0 0-51 0,0-1 57 16,-1 2-52-16,1 1 52 15,1-2-55-15,1-1 51 0,-1 1-53 0,0 1 61 16,1-1-54-16,-2 2 54 0,1-1-55 0,-1-2 57 16,0 3-59-16,1 0 57 0,-2 0-22 0,0-2 14 15,-1 4-5-15,3-4-7 0,-2 2 3 0,0-2-49 16,0 3 55-16,2-3-53 0,0 1 59 0,-1-1-53 15,2-1 63-15,0 0-45 0,1 1 25 0,-1-1-21 16,-1 0 51-16,3 0-54 0,-3 0 53 0,1-1-9 16,-1 1-4-16,1-1-14 0,-2 1-2 0,0 0 6 15,0 0-2-15,1 0 0 0,0 0-2 16,1-2-7-16,0 2-13 0,2-1 8 0,-1-1-1 16,2 2 1-16,0-2 1 0,0 1-7 0,0-1-40 15,2 2 58-15,0-2-7 0,-2 2-1 0,1-5-1 16,-1 5-11-16,0-2 6 0,0-1 8 0,2 0-1 15,-3 1 1-15,1-3-3 0,0 2 0 0,1 1 0 16,-1-3-2-16,1 3 1 0,1-1 3 0,0 0-1 16,0 1 0-16,-1-3-5 0,1 3 17 0,-2-1-18 15,2 0 1-15,0 0-2 0,-2 2-11 0,0-3 34 16,0 2-35-16,0 0 41 0,-1-1-30 0,1-1 36 16,0 2-37-16,1-2 32 15,-2 1-36-15,2 0 35 0,0 0-31 0,1 0 30 16,-1-2-36-16,0 2 33 0,-1-1-34 0,0 0 32 15,-1 0-36-15,0-1 32 0,-1 2-31 0,-2-2 20 16,0 0-33-16,-1 2 48 0,-1-1-4 0,-2 1-3 16,1-2-1-16,-2 2-4 0,0 0-5 0,-2-1-3 15,-1 0 0-15,-5 2-2 0,-1-1 3 0,0 1-3 16,-1-2 2-16,-1 1-3 0,0 0 3 0,-2 2 2 16,0-2-2-16,-2-1 4 0,0 2 2 0,-3-1-12 15,-3 0 1-15,1 0 14 0,-2-1-1 0,0 2-3 16,-16 2-2-16,24-5-3 0,-24 5 0 0,17-5-3 15,-17 5 2-15,0 0 0 0,21-4 1 0,-21 4-4 16,0 0-4-16,0 0-3 0,18-3-6 0,-18 3-44 16,0 0-76-16,0 0-58 0,0 0-82 15,0 0-43-15,0 0-226 0,-15 9-442 0,3-4-683 0</inkml:trace>
  <inkml:trace contextRef="#ctx0" brushRef="#br0" timeOffset="57650.96">2216 10240 602 0,'-19'-7'380'15,"19"7"-102"-15,0 0-35 0,-11-7-80 0,11 7-23 0,0 0-39 0,-10-8-10 0,10 8-21 16,0 0-2-16,-8-11-21 0,8 11 8 0,0 0-1 16,0 0 0-16,-9-12-6 0,9 12-8 0,0 0 16 15,0 0-7-15,-10-11 8 0,10 11-44 0,0 0 23 16,0 0-16-16,-12-8 17 0,12 8-29 0,0 0 10 16,0 0-13-16,-11-7 9 0,11 7-7 0,0 0 6 15,0 0-14-15,0 0 12 0,-11-7-16 0,11 7 17 16,0 0-14-16,0 0 13 0,0 0-29 0,0 0 30 15,0 0-24-15,0 0 23 0,-13-6-15 0,13 6 12 16,0 0-14-16,0 0 13 0,0 0-14 0,0 0 12 16,0 0-12-16,0 0 13 0,0 0-11 0,0 0 13 15,0 0-17-15,14-7 17 0,-14 7-21 16,0 0 31-16,16-6-29 0,-16 6 19 16,17-5-22-16,-17 5 22 0,18-6-13 0,-5 0 14 15,-13 6-14-15,23-6 13 0,-23 6-14 0,23-6 14 16,-23 6-13-16,27-8 15 0,-27 8-16 0,28-7 14 15,-28 7-51-15,29-6 66 0,-13 2-24 0,-16 4 10 16,29-6-14-16,-29 6 23 0,28-2-25 0,-28 2 11 16,28-2-11-16,-28 2 15 0,27-1-16 0,-27 1 16 15,27 1-18-15,-27-1 18 0,29 2-14 0,-29-2 15 16,28 2-16-16,-28-2 16 0,30 2-30 0,-14 0 33 16,-16-2-16-16,37 0 34 0,-19-1-29 0,2 1 0 15,-1-1 2-15,1-1 0 0,5 1 2 16,-5-1 5-16,-2-2-1 0,1 3-1 0,-1-2-1 15,1 0 0-15,-1 0-1 0,0 0-13 0,-1 1 33 16,-1-1-23-16,1 1 33 0,-1-1-46 0,-16 3 32 16,28-2-29-16,-28 2 26 0,28 0-27 0,-28 0 25 15,28 2-26-15,-28-2 25 0,30 3-28 0,-30-3 31 16,31 3-30-16,-14 0 27 0,-1 0-26 0,2-1 17 16,0 0-29-16,2 0 52 15,-1-1-28-15,3 1 38 0,3-2-46 0,2 0 41 16,-1 0-37-16,2-2 17 0,1 0-17 0,0 0 38 15,0 0-41-15,7-1 38 0,0-2-42 0,-1 1 44 16,0 0-48-16,1-2 44 0,-1 2-48 0,-1-2 41 16,2 0-33-16,0 2 43 0,-2-3-53 0,1 2 55 15,0 0-48-15,-1-1 45 0,0 2-45 0,2-1 41 16,0 0-39-16,-1 0 40 0,1-1-45 0,3 0 48 16,0 1-48-16,0-1 52 0,0 0-48 0,1 0 41 15,3-1-47-15,-1-1 56 0,2 1-50 0,-1-2 46 16,0 0-59-16,1 2 59 0,-2-2-51 0,1 0 49 15,-1 1-51-15,0 2 50 0,0-3-52 0,-2 3 50 16,2 0-48-16,-1 1 47 0,-1 0-55 0,-1 1 54 16,-1 2-51-16,2-3 44 0,0 4-42 15,0-2 48-15,1-1-57 0,0 1 60 0,0-1-48 16,2 0 52-16,-1-2-51 0,0-1 53 0,1 1-49 16,0-1 48-16,-1-2-49 0,-2 1 49 0,2-1-59 15,0-1 62-15,0 1-57 0,-1 1 51 16,1-1-49-16,0 2 50 0,0 0-54 0,0 1 48 15,0 0-56-15,1 1 59 0,-2 2-52 0,2 0 52 16,-1 1-52-16,0 0 50 0,1 0-52 0,-1 1 54 16,-1 0-56-16,1-2 54 0,1 1-59 0,0 1 59 15,-1-1-53-15,0 0 51 0,-1 0-2 0,1 0-5 16,0-1-52-16,0 2 53 0,0-2-50 0,-1 1 56 16,1 0-56-16,1 2 56 0,0 0-54 0,0 0 54 15,-1 0-54-15,0 1 55 0,0 0-61 16,-1-1 62-16,-1 2-54 0,1-2 47 0,-2 2 0 15,1-1-4-15,1 0 0 0,-1 2-8 0,0-2 0 16,1 0 1-16,-2 0-2 0,1-2 0 0,0 1-50 16,1 0 56-16,0-2-50 0,0 0 56 0,1 0-53 15,-1-1 48-15,0 3-50 0,2-3 62 0,-2 0-53 16,-1 0 51-16,1 2-51 0,0 0 55 0,0-1-65 16,0 2 63-16,-1-2-3 0,-1 2-4 0,1-1-4 15,-1 1-2-15,-1 0-4 0,0 1 0 16,1-1-3-16,-1 0-1 0,0 0-1 0,0-1-3 15,2-1 1-15,-1 1-2 0,-1-1 2 0,1 2-4 16,3-1 1-16,-2-2 3 0,0 1-5 16,2 0 5-16,-3-2 0 0,0 1 0 0,1 0-1 15,-2 0 1-15,0 0-1 0,-1 1 1 0,0-1 0 16,0 0 0-16,-7 0 0 0,7-2 6 0,-6 3-4 16,5 0-3-16,-4 1 0 0,0 0-1 0,5 0 3 15,2-1 0-15,-2 2-9 0,-4 0 8 0,5-1 0 16,0 1 0-16,2-1-1 0,-3 1 1 0,-5-1-1 15,5 2 0-15,1-3-1 0,-2-1 2 0,-5 2 0 16,0 0 5-16,5-3-7 0,-1 2 6 0,1-1-5 16,-6 0 8-16,4-1-4 0,-4 2 2 15,5-1-5-15,-5 0 6 0,2 2-8 0,-1-1 8 16,5-1-4-16,-1 0 3 0,-5 2-5 0,1 2 5 16,0-2-1-16,0-1 2 0,6 1-2 0,-5-1 6 15,3-1-11-15,1 0 14 0,-5 0-7 0,0 2 6 16,-1 0-7-16,6-4 8 0,-5 4-10 0,3-3 7 15,-4 1-12-15,0-1 13 0,5 0-8 0,-6 1 9 16,0-1-1-16,0 1-1 0,-1 0-1 0,0 1-2 16,0-1 0-16,-1 0-1 0,1 0 1 0,-1 0-1 15,-2 1-2-15,0-3 0 0,0 4-2 0,-1-2 3 16,-6 1 1-16,2 0 1 0,0 0 0 16,-3 0-1-16,1 1 4 0,-18 1-2 0,29-2 2 15,-29 2 10-15,27-3-2 0,-27 3-4 16,23-1-1-16,-23 1-3 0,20-1-1 0,-20 1-6 15,0 0 4-15,22-2-2 0,-22 2 9 0,0 0 2 16,16-2 7-16,-16 2 1 0,0 0 4 0,0 0 0 16,0 0-1-16,18-2-5 0,-18 2-2 0,0 0-5 15,0 0-2-15,0 0-4 0,0 0-1 0,0 0 2 16,0 0-36-16,17 0 22 0,-17 0-1 0,0 0-40 16,0 0 17-16,0 0-116 0,0 0-123 0,0 0-140 15,0 0-696-15,0 0-852 0</inkml:trace>
  <inkml:trace contextRef="#ctx0" brushRef="#br0" timeOffset="63274.27">2585 11425 181 0,'0'0'567'0,"0"0"-205"0,0 0-60 0,0 0-80 16,0 0-51-16,0 0-45 0,0 0-28 15,0 0-22-15,0 0-15 0,0 0-12 0,0 0-13 16,0 0-6-16,0 0-7 0,0 0-3 0,0 0-14 15,9-9-2-15,-9 9 8 0,0 0 5 16,0 0-5-16,20 2-9 0,-20-2-24 0,0 0 28 16,23 4-25-16,-23-4 28 0,19 3-24 0,-19-3 24 15,24 4-23-15,-24-4-6 0,26 4-2 0,-26-4 42 16,28 6-27-16,-12-5 42 0,2 2-10 0,-2-2-4 16,3 1 1-16,0 0-4 0,0 1-2 15,0-1-3-15,4 3-2 0,-1-3 0 0,0 2 3 16,1 0 6-16,2 0-2 0,-3 0 14 0,3 1-6 15,1-1 12-15,1 1-12 0,0-1-2 0,5 2-6 16,-4-1 2-16,6 1-4 0,-2 0-1 0,2-1-4 16,-1-1 0-16,2 3 0 0,0-3 0 0,0 1 5 15,3-1-1-15,-1-1 4 0,0-1-5 0,1 2-17 16,1-1 2-16,0-3 16 0,0 0-7 16,0 0 1-16,1 0 10 0,0 0-2 0,-1-1 30 15,3-1-43-15,-1 0 32 0,0 0-38 0,2-1 33 16,-1 1-50-16,0-1 14 0,0 1 0 0,0 0 3 15,-1-3-9-15,1 4 2 0,0 0 11 0,-2-2-11 16,1 2 8-16,-1-1 13 0,0 2-3 16,1 0 5-16,-1-1-7 0,0 1 40 0,1 0-46 15,-1-1 41-15,1 0-49 0,1 1 47 0,-1-1-53 16,1 1 45-16,0 0-47 0,0 0 38 0,2 0-47 16,0-1 53-16,0 1-57 0,2 0 6 0,-1 0 13 15,0 1 2-15,0 0 5 0,-1 1-14 0,0-1 15 16,-1 1 40-16,-1 1-48 0,-1-2 42 0,0 0-49 15,1 1 49-15,-1 2-51 0,1-3 39 0,-1 2-44 16,0-2 50-16,1-1-45 0,-1 0 42 0,1 2-52 16,0-2 54-16,0 0-45 0,1 0 44 0,1-2-46 15,-1 2 45-15,0-1-46 0,-1-2 46 0,-2 2-46 16,2-2 49-16,-3 0-53 0,0 2 50 0,-2 0-51 16,3 0 45-16,-2 0-40 0,-1 0 43 15,-3 1-52-15,3 1 60 0,2 1-48 0,-2-1 49 16,1 0-45-16,-1-1 50 0,3 2-50 15,-2 2 52-15,1-3-52 0,1 2 53 0,1 0-58 16,-1 0 60-16,0-1-55 0,0 1 49 0,0 1-50 16,0-3 55-16,0 2-77 0,1 0 81 0,-1 0-67 15,0 1 67-15,2 0-53 0,-3-2 57 0,2 1-54 16,0-1 53-16,-1 0-57 0,-1 0 57 0,3 0-55 16,-1 0 49-16,2 0-57 0,0-1 69 0,-1-1-59 15,2 0 49-15,-1 0-52 0,1 0 52 0,0-1-58 16,-1 1 59-16,2-1-53 0,-2 0 53 15,2 0-53-15,-3 0 54 0,1 1-6 0,1-2-3 16,-2 1-4-16,-1-1-2 0,2 1-9 0,-2 1 0 16,2 0-45-16,0 0 54 0,1 0-54 0,1 0 55 15,0 0-53-15,2 1 52 0,-1-1-39 0,2-1 44 16,-1 1-6-16,1 0-4 0,1 0-5 0,-1 0-5 16,2-1 0-16,-1 0 1 0,1-2-2 0,1 0 0 15,-1 0-13-15,1-1 0 0,11 0 9 0,-9 1 1 16,-1 0-3-16,2 3-1 0,10-2-6 15,-11-3 5-15,0 3 0 0,-1 0-1 0,2 1 0 16,0-1-1-16,1 2 4 0,-1-1-2 16,0 1-1-16,2-2 3 0,9 0-12 0,0 0 2 15,1-1 10-15,0 2 0 0,1-2-1 0,-1-1-2 16,-1 0-4-16,0 0 4 0,0 0 0 0,0-1-1 16,-1 2 21-16,0-3-20 0,0 2 26 0,2-2-26 15,1 0-3-15,-1 0 3 0,2 0-12 0,0 0 1 16,2-1 14-16,-4-1 25 0,1 1-31 0,-2 0 39 15,0 0-47-15,0-1 28 0,-2 1-31 0,1 0 27 16,-3-1-27-16,1 1 30 0,0-1-32 0,1 2 31 16,-1-1-32-16,-1 2 29 0,-9 0-29 0,8-1 30 15,-10 1-29-15,1 0 20 0,-1 2-32 0,0-1 48 16,-2-1-30-16,1 2 40 0,-1 0-4 16,0 0-39-16,0 1 32 0,2 1-33 0,0 1 33 0,-3-2-34 15,2 1 34-15,-2 1-32 0,3 0 34 0,-3-1-37 16,2 2 34-16,-1-1-35 0,-1 0 24 15,-2 0-2-15,0 1 11 0,2 0-3 16,-2 0-6-16,-1-1-3 0,2 0 0 16,-2 1-1-16,-1-1-2 0,0 1-1 0,0 0-1 0,-1-1 0 15,0 0-12-15,0 1 12 0,-2-1 1 0,-2 0-1 16,2 0-1-16,-1 0-6 0,1 0 3 16,-2-1 2-16,-7 1 0 0,3 0 0 0,5 0-1 15,-3 0 3-15,-3-1-2 0,3-1 0 0,-3 1-1 16,-3-1 1-16,8 1-12 0,-1-2 15 0,-9 2-3 15,11-3 4-15,-4 2-3 0,2 0-1 0,-2-1-4 16,1 1-40-16,2 0 51 0,-8 0 0 0,6-1-2 16,2 2-1-16,-9-1-1 0,7 0 0 0,-7-2-2 15,2 1-12-15,3-1 13 0,-7 0-1 0,7-1 2 16,-7 0-3-16,6-2-3 0,-2 0-2 0,-5 1 2 16,5-1-1-16,-6 1 5 0,2-1-4 0,-3 1 3 15,1-1-2-15,-1 1 3 0,-1-2-15 0,-1 3 25 16,1-3-9-16,-2 2 12 0,1-1-16 15,-2 0 8-15,0 0-7 0,1 0 8 0,-3 0-7 16,1-2 10-16,-2 3-8 0,2-2 14 16,-3 0-8-16,2-1 18 0,-1-1-16 0,-1-1 18 15,2 1-20-15,-2-3 21 0,1-1-23 0,-2 1 23 16,2-2-28-16,1-3 28 0,3-3-35 0,-3 0 30 16,-2 1-32-16,0-2 28 0,-2 0-31 0,0-2-12 15,-1-1 2-15,-3 5 15 0,2-5 2 0,-3 2 3 16,0 0 1-16,0 1 1 0,-2-2 0 0,0 1 5 15,1 1 21-15,-3-2-34 0,1 1 29 0,-2 1-33 16,-3 1 32-16,2 2-34 0,-1 0 31 0,-2 1-47 16,-1 1 49-16,0 0-38 0,-2 0 37 0,2 1-33 15,-3-1 31-15,0 0-31 0,-2 2 30 0,-1-3-33 16,-1 1 32-16,0-1-2 0,-4 1-3 0,2-1-31 16,-3 1 28-16,0 0-27 0,-2 1 41 15,-1-2-42-15,-2 0 33 0,0-1-36 0,0 5 39 16,-1-4-34-16,-1 5 33 0,1 0-31 15,-3-2 32-15,1 3-32 0,1 1 34 0,-1 1-32 16,-7-1 33-16,0 0-46 0,0 1 57 0,-2 0-53 16,1 1 46-16,-1 1-43 0,-1-2 42 0,-1 2-37 15,-3-1 3-15,2 1 0 0,-2 0 4 0,-3-1 1 16,0 1 1-16,0 0 2 0,-2 1-1 16,0-1 7-16,0 0-16 0,0 1-1 0,-1 0 50 0,1-1-40 15,-2 1 48-15,1 0-69 0,-1-1 52 0,1 1-43 16,-2 0 39-16,1 2-39 0,0-1 5 15,-2 2 5-15,0 0 0 0,0-2 4 0,0 2 0 0,-3-1 0 16,2 2 1-16,-3 0 0 0,2 1-12 16,-2 0 15-16,2 0 34 0,-2 1-68 0,1 0 74 15,0 0-50-15,0 1 38 0,-1 0-47 0,0 1 44 16,0 0-39-16,3 0 36 0,-4 1-40 0,3-2 3 16,0 1 3-16,-2-1 2 0,1 1 3 0,0-1-31 15,2-1 11-15,-3 1 65 0,6-1-36 0,-5-1 31 16,4-1-37-16,-1 2 34 0,-1-2-59 15,4 0 57-15,-4 1-43 0,2-2 37 0,1 1-40 16,-1 1 37-16,1 0-39 0,-1-2 39 16,2 2-39-16,-1-1 37 0,-1 1-38 0,2-1 41 0,-1 0-42 15,-1 2 41-15,0-1-41 0,2-1 39 16,-1 3-43-16,-2-1 37 0,0 0-31 0,3 1 39 16,0 0-39-16,-2 0 43 0,1 0-59 0,1 0 61 15,0 0-45-15,1-2 39 0,0 4-47 0,-1-2 43 16,3-2-43-16,-2 2 12 0,2 0 2 0,-3 0 1 15,1-1 3-15,0 0 2 0,-2 0 2 0,2 0 0 16,-2 0 2-16,1 1-1 0,-1 0 0 0,2 0-12 16,0 1 42-16,0-1-31 0,0 1 32 0,0 2-37 15,-1-1 41-15,2 0-58 0,0 2 11 0,0-2 9 16,0 1 2-16,2 0 0 0,1 0 2 0,-2 0-2 16,1 0 3-16,1 0-2 0,0 0 2 15,0 0 0-15,-2-2-1 0,2 2 2 0,0 0-1 0,0 0 0 16,0 0 1-16,0 0-14 0,6-1 2 15,-7 0 17-15,6 0-2 0,-5 1-5 0,0-1 0 16,7 0 8-16,-7 1 30 0,5-1-40 0,0 1 1 16,0-2 0-16,0 2 2 0,-4-1 0 0,4 0-1 15,1 1 1-15,0 0 0 0,0-2 1 0,1 2-1 16,-1-1 0-16,2 1 1 0,-1-1-1 0,1 0-12 16,-1 2 2-16,1-3 16 0,1 0-5 15,1 2-2-15,-2 0-1 0,2-2 7 16,0 3-2-16,0-1 2 0,0 0-1 0,1-2-30 15,0 2 34-15,0 0-1 0,-1-2-1 0,2 1 2 0,-2 0-5 16,2 0 0-16,-1-1 0 0,-2 0-15 16,0 0 3-16,0-1 2 0,0-1 16 0,2 0-25 15,-3 0 20-15,0-1 0 0,0 0 10 0,-1-1-8 16,1 0 5-16,-1 0-8 0,-1 0-1 0,-5-1-1 16,5 1 2-16,-8 1-48 0,8 1 56 0,-1-2-48 15,0 1 54-15,-1 2-4 0,2-1-2 0,-2 1-30 16,1 0 19-16,0 1 1 0,0-1 12 0,-1 2-24 15,-5 1 19-15,5-2-5 0,-3 2 8 0,-1 1 0 16,2 0-2-16,-1-2-3 0,5 2-1 16,0-2 0-16,-5 2-48 0,0-2 55 0,5 0-47 0,-7 1 52 15,6-1-49-15,-4 2 53 0,3-3-50 0,-4 1 20 16,-1 1-17-16,1-2 43 16,-2 0-37-16,2 3 33 0,0-2-41 0,1 0 57 15,-1 2-50-15,1-1 55 0,1 0-8 0,4 0-3 16,-6 1-6-16,6-2-2 0,-4 2-1 0,4-1-4 0,-7 2-1 15,8-2-3-15,0-1-1 0,-6 3-1 0,0-2-1 16,1 1-1-16,-1 0-13 0,0 0 2 0,-2 0 15 16,2 1 2-16,-1-3-10 0,0 3 0 15,-1-2 9-15,1 2 3 0,-2-1-6 0,2-1-2 16,-1 0 0-16,1-1 0 0,0 2-1 16,-1-2 1-16,2 2-1 0,-1-1 8 0,6-1-7 0,-6 1 0 15,0-1-2-15,1 1 0 0,3-2-12 0,1 0 8 16,-7 1 8-16,1 1 6 0,0-2-15 15,0 0 2-15,0 0 6 0,-2 2 0 0,0-2 0 16,1 0-1-16,0 0 0 0,-2-1 0 0,2 1 0 16,0 0 1-16,0 0-2 0,-1-2 7 0,1 2-8 15,5-1 7-15,-5 0-8 0,0 0 1 0,-1 1-14 16,1-1 2-16,0 1 4 0,1-1 16 16,-2 2-9-16,7-2 0 0,-7 2 0 0,2-2 8 0,-2 1-47 15,0 0 6-15,0-1 56 0,1-1-3 16,-1 1-7-16,0 0-1 0,0 0-2 0,1 1-1 15,-1-2-3-15,1 1 1 0,0-1-37 0,1-1 41 16,0 0-15-16,-2 0 2 0,2-1 1 0,1 1 13 16,-1-2-22-16,1 1-32 0,-2-2 58 0,2 3-43 15,-1-4 52-15,1 3-52 0,-1-2 54 0,-1 1-53 16,1-1 52-16,-2 0-46 0,1 1 50 0,0 0-56 16,-1-1 53-16,2-2-55 0,-1 5 56 0,2-3-53 15,-1 2 38-15,1-1 6 0,1 0-13 0,0 0 16 16,0 0-10-16,-1 0-2 0,2-1-51 15,-2 1 64-15,2-2-51 0,0 1 53 0,-1 1-50 16,1-1 51-16,0 0-52 0,-1 0 53 16,0 1-52-16,-2-3 52 0,2 3-52 0,-2-1 52 0,1 1-52 15,0 2 53-15,0-3-57 0,-2 3 43 16,3-2-35-16,-1 2 53 0,1-2-63 0,5 2 58 16,-8-1-48-16,8 2 53 0,0 0-55 0,-2 0 55 15,1 1-56-15,0-1 55 0,0 0-54 0,0 1 53 16,0 1-55-16,-8-5 55 0,9 6-57 0,-6 1 57 15,6-2-55-15,-1 2 9 0,-4 0-4 0,4-1 5 16,-4 1 10-16,5 0-9 0,-6 0 3 0,2 1 10 16,0 0 1-16,0 1-1 0,-1-1 53 0,6-1-64 15,-1 2 54-15,-3-1-56 0,-1 0 53 0,5 1-58 16,-4 0 55-16,1 0-55 0,3-1 52 0,-4 2-55 16,5-1 54-16,0-1-56 0,2 0 54 0,-2 1-55 15,-1-1 7-15,2 0 8 0,0 1-2 16,-2 0 1-16,2-1 4 0,1 0 1 0,-4 3 3 15,5-3 1-15,-1 1-1 0,-1-2 3 0,1 1 0 16,0 0 1-16,1 0 0 0,-1 0-1 0,2 0 0 16,-1-1 1-16,1 0 50 0,-1 1-59 0,4-1 51 15,-3 1-58-15,2 1 53 0,-1-2-58 0,2 1 47 16,0 1-53-16,-2-3 54 0,4 3-57 16,-2 0 66-16,0 0-7 0,2 0-4 0,-2 0-7 15,1 0-17-15,0 1-1 0,0 0 0 0,5-2 0 16,-2 0 6-16,1 2-5 0,1-1-2 0,2 1 0 15,-1 0 1-15,1-2-19 0,13-4 6 0,-21 10-6 16,21-10-7-16,-21 11 57 0,21-11-7 0,-17 10-5 16,17-10-2-16,-16 12-5 0,16-12-2 0,-11 11-2 15,11-11-1-15,-16 13-1 0,16-13-1 0,-9 14-53 16,9-14 61-16,-7 15-54 0,7-15 60 0,-6 12-55 16,6-12 59-16,-6 14-56 0,6-14 57 0,-3 15-54 15,3-15 55-15,0 0-56 0,-1 23 54 0,1-23-52 16,0 18 7-16,0-18 4 0,3 19 4 0,-3-19 1 15,5 24 5-15,-5-24 1 0,6 22-1 0,-6-22 3 16,7 23 3-16,-3-10 0 0,1 2 1 16,-1-1 0-16,3 0 2 0,-2-1-3 0,1 2 1 0,-1-1 0 15,2 0 1-15,2 2 1 0,0 0-1 16,0-1-8-16,0 1 0 0,2-1 4 0,0 0 2 16,1 0-5-16,1 0 6 0,-1-1-3 0,1 0 10 15,0-2-1-15,1 1-1 0,-1-1-6 0,1 1 1 16,-1-2 2-16,1 1-2 0,-1-1 0 0,0-1 0 15,1 3-22-15,-1-3 27 0,1 0-1 0,-1 0 1 16,3 1-2-16,-2-1-1 0,2 0 0 0,-2-1 0 16,1 1 0-16,0-1 41 0,1 2-30 0,0-3 33 15,2 2-60-15,-3-2 55 0,3 1-56 0,0 0 51 16,1 1-56-16,0-2 55 0,-1 0-56 0,1 1 53 16,0-2-56-16,0 2 55 0,-2-4-54 0,2 5 53 15,0-2-5-15,-1 1-52 0,0 0 52 0,1-1-52 16,-1 2 61-16,-1-2-63 0,-1 0 57 15,3 1-54-15,-3-1 52 0,1 0-53 0,-1 3 55 16,-1-5-56-16,-1 1 57 0,1 0-56 0,-1 0 56 16,1-1-54-16,-1 1 56 0,3 1-57 0,-2-1 55 15,0 0-54-15,-1 0 54 0,1-3-54 0,-1 3 4 16,1-1 6-16,-2 0 3 0,3 1-4 0,-2-1 5 16,1 0 11-16,-15-6-10 0,26 9 2 0,-11-3 10 15,-2-1 0-15,1 3 0 0,-1-2-1 16,-13-6 0-16,26 11 1 0,-26-11-1 0,24 13 1 15,-12-8 0-15,-12-5 0 0,23 9 0 0,-10-3-1 16,0 0 1-16,0 0-7 0,1-1 1 0,-2 1 9 16,4 1-1-16,-3-2-8 0,-1 1 1 0,-12-6 9 15,25 11-24-15,-12-4 8 0,-13-7 21 0,22 8-3 16,-22-8 1-16,22 9-3 0,-22-9-1 0,22 8 0 16,-22-8-2-16,21 7 0 0,-21-7 5 0,22 8-14 15,-22-8 2-15,19 6 4 0,-19-6 5 0,18 4-8 16,-18-4 1-16,19 5 9 0,-19-5-2 0,21 6 4 15,-21-6-6-15,19 2-1 0,-19-2 1 0,21 6 0 16,-21-6-1-16,22 5 0 0,-22-5 1 16,20 4-2-16,-20-4 2 0,23 4-19 0,-23-4 12 0,23 6 5 15,-23-6 6-15,26 4-1 0,-26-4-9 16,24 6 4-16,-24-6 6 0,29 6-2 16,-13-2-1-16,-1-1 0 0,1 1 1 0,0-2 1 15,0 2-3-15,0-1-1 0,1-1 1 0,1 1 11 16,-2 0-15-16,3 0 1 0,-1 0 5 0,1-1-9 15,0 2-4-15,2-1 11 0,4 0 0 0,-2 0-8 16,-2 0 4-16,2-1 5 0,-1 3-3 0,1-3 4 16,-1 1 2-16,1 0 8 0,1-2-15 0,0 2 1 15,-1-2-1-15,2 1 1 0,-1-1-1 0,1 2 2 16,1-2-1-16,-2 1-6 0,2-2-1 0,1 1 3 16,0 0 9-16,1 0-9 0,0-1 3 15,0 0 52-15,1 2-57 0,1-2 0 0,0 0 0 0,1 0-5 16,0-1-3-16,1 0-2 0,1 1 1 15,4-2 3-15,1 1 5 0,2-1-3 0,-3 2 0 16,2 0 1-16,0 0-9 0,1 2 3 0,-2-1 14 16,2 1 1-16,-1 0-4 0,2-1-2 0,-1 2 8 15,1 0 40-15,2 1-50 0,-2 0 41 0,2-1-44 16,2 3-2-16,0-1-4 0,2 0-3 0,-1 0 0 16,3-1-7-16,2 2 1 0,-1-1-9 0,1 0-25 15,1 0 17-15,-1-1 1 0,1 1 15 0,0-1 2 16,-1 1 1-16,10 1 20 15,-9-2-15-15,0 1-9 0,-1-1 12 0,11 2 3 16,0 0 9-16,0-2-1 0,0 2 2 0,-9-4 0 16,12 2 0-16,-2-1-1 0,-9 0-11 0,1-2-9 15,1 1-32-15,-1-2 10 0,14 1-6 0,-2-1-13 16,0-1-14-16,0 1-14 0,1-2-17 0,2 2-10 16,-1-1-32-16,0 1-15 0,-2 0-79 0,-1-2-202 15,-10 2-306-15,10-1-279 0</inkml:trace>
  <inkml:trace contextRef="#ctx0" brushRef="#br0" timeOffset="72858.62">11336 12400 377 0,'0'0'480'16,"0"0"-128"-16,0 0-80 0,0 0-52 0,-2-17-34 15,2 17-11-15,0 0-37 0,0 0 6 16,0 0-41-16,0 0 15 0,0 0-50 0,0-18 18 16,0 18-40-16,0 0 30 0,0 0-41 0,0 0 38 15,0 0-52-15,0 0 47 0,0 0-59 16,0 0 51-16,0 0-43 0,0 0 49 0,-6-14-47 15,6 14 37-15,0 0-45 0,0 0 40 0,0 0-54 16,0 0 49-16,0 0-60 0,0 0 47 0,0 0-51 16,0 0 49-16,0 0-50 0,0 0 49 0,0 0-51 15,0 0 46-15,0 0-47 0,0 0 47 0,0 0-48 16,0 0 49-16,0 0-53 0,0 0 53 0,0 0-51 16,0 0 45-16,0 0-42 0,0 0 49 15,0 0-47-15,0 0 49 0,0 0-49 0,0 0 49 16,0 0-43-16,0 0 49 0,0 0-45 0,0 0 47 0,0 0-56 15,8 18 56-15,-8-18-49 16,6 12 43-16,-6-12-53 0,10 12 64 0,-10-12-46 16,12 16 52-16,-12-16-55 0,13 17 50 0,-13-17-52 15,15 17 48-15,-15-17-52 0,16 19 49 0,-6-9-3 16,-2 0-57-16,0-1 57 0,1 2-7 0,-9-11-2 16,14 17-5-16,-14-17-4 0,13 18-2 0,-13-18-11 15,13 16 8-15,-13-16 2 0,12 16-3 0,-12-16-3 16,10 14 1-16,-10-14-4 0,8 10 0 0,-8-10 3 15,8 12 0-15,-8-12-2 0,8 10 1 0,-8-10 1 16,0 0-2-16,9 12-3 0,-9-12 3 0,0 0 0 16,0 0 1-16,10 13-5 0,-10-13 5 0,0 0-1 15,0 0 2-15,8 9-2 0,-8-9 0 16,0 0 0-16,0 0-1 0,9 10 0 0,-9-10-4 16,0 0 6-16,0 0 0 0,0 0 4 15,0 0-4-15,11 9 6 0,-11-9 0 0,0 0 1 16,0 0 1-16,0 0 1 0,0 0-1 0,14 4 2 15,-14-4 10-15,0 0-12 0,0 0 13 0,0 0-15 16,20 0 3-16,-20 0-8 0,0 0 17 0,17-3-12 16,-17 3 14-16,14-5-15 0,-14 5 14 0,19-8-14 15,-19 8 33-15,24-10-20 0,-6 1 27 0,1 0-29 16,1-3 28-16,6-1-30 0,2-1-1 0,1-3-2 16,4-1 1-16,3-2-1 0,8-6-1 0,4-1-10 15,2-2 13-15,1-2 2 0,5-1 0 16,1-5-1-16,3 0 5 0,3-1-2 0,2-2 35 15,2 0-44-15,2 1 34 0,13-8-48 0,-12 11 41 16,-3 0-51-16,1 0 45 0,-3 2-4 16,0 1-7-16,-2 1-4 0,-3 1-38 0,-1 1 45 15,-3 2-41-15,-2 2 43 0,-1-1-4 0,-3 2-41 16,0 2 37-16,-5 1-41 0,-7 3 48 0,-3 2-43 16,2 1 37-16,-3 0-40 0,-1 1 39 0,-3 2-36 15,-3 0 41-15,-6 2-64 0,-2 4 29 16,-6 0 41-16,1 0-41 0,-14 7 42 0,19-8-33 15,-19 8 38-15,14-6-22 0,-14 6 45 0,0 0-44 16,15-7 31-16,-15 7-49 0,0 0 39 0,0 0-41 16,0 0 38-16,0 0-48 0,0 0 42 0,0 0-40 15,0 0 30-15,4-15-31 0,-4 15 26 0,0 0-25 16,0 0 36-16,0 0-46 0,0 0 44 0,0 0-38 16,0 0 37-16,0 0-48 0,0 0 48 0,0 0-38 15,-10-8 31-15,10 8-32 0,0 0 28 16,0 0-28-16,0 0 35 0,0 0-40 0,0 0 34 15,0 0-52-15,0 0 35 0,0 0-51 0,-13-6 35 16,13 6-59-16,0 0 28 0,0 0-52 0,0 0-19 16,0 0-29-16,0 0-55 0,0 0-48 0,0 0-65 15,0 0-174-15,-23 0-468 0,23 0-647 16</inkml:trace>
  <inkml:trace contextRef="#ctx0" brushRef="#br0" timeOffset="78862.22">12450 13489 807 0,'0'0'575'16,"0"0"-147"-16,0 0-74 0,0 0-52 0,0 0-65 15,-11-10-47-15,11 10-32 0,0 0-26 0,0 0-16 16,-16-7-20-16,16 7-13 0,0 0-9 0,0 0-8 16,-17-7-4-16,17 7-13 0,0 0 2 0,-16-11-13 15,16 11 20-15,-10-8-6 0,10 8 13 16,-10-9-13-16,10 9 17 0,-12-10-20 0,12 10 16 16,-13-12-31-16,13 12 23 0,-14-12-56 15,14 12 17-15,-15-13 9 0,15 13-1 0,-18-12 2 16,18 12-8-16,-16-13-2 0,4 6-13 0,1-1 10 15,0 1 2-15,-2-1 1 0,2 1-1 0,-3 0-15 16,3 0 12-16,-2 1-3 0,1-2-2 0,-2 1 9 16,-1-1-10-16,2 1 1 0,-4-1-1 0,0 0 0 15,-1-1-3-15,0 1-17 0,0 0 21 0,1-1-4 16,-2 2 14-16,-1-2-11 0,2 1-5 0,-2 0 17 16,1 1-17-16,-2-1 2 0,0-1 32 0,-2 3-40 15,1-2 1-15,0 2 0 0,-1-1 0 0,0 1-8 16,0 0 2-16,-1-1 12 0,0 0-6 15,-4-4 5-15,4 6-2 0,0-1-1 0,-1 0 2 16,-1 1 0-16,-4-3 0 0,2 2 0 0,1 0 0 16,0 2-1-16,-6-1 2 0,1 0-10 0,3 0 15 15,0 1-12-15,-5 0 8 0,0-1 0 16,4 1-2-16,-4 0 0 0,0 0 1 0,0-2-1 16,0 4 0-16,1-4 40 0,2 3-47 0,-3-1 0 15,-3 0 3-15,4 0-7 0,-1 0 3 0,-2-1 9 16,3 2 3-16,-3-2-8 0,1 1 2 0,-2 0 6 15,0 0 0-15,-1 0 1 0,1 1 0 0,-3-1 1 16,1 0 0-16,0 1 6 0,0-2-9 0,-2 3-2 16,2 0-1-16,0-1-6 0,-2 2 1 15,1-1 63-15,0 0-63 0,0 1-10 0,0 0 3 16,0 1 8-16,0-1 1 0,-1 2 0 0,1-1 3 0,0 0 2 16,-2 0 3-16,1 1-2 0,0-4 4 0,-3 3 0 15,2 1-2-15,-1 0 0 0,-3 0 0 16,5 1-2-16,-3 0 4 0,2-1 2 0,1 1-7 15,-3 2 2-15,3-2 45 0,-3 1-48 16,2-1-1-16,0 0 0 0,-1 2 4 0,2-2-5 16,-1 0 1-16,-1 0 1 0,2 1 0 0,0 0 2 15,-3-1-3-15,3 1 1 0,-3 0 0 0,2-1 1 16,1 1-6-16,-3 0-4 0,1 0 12 0,-3 1-3 16,2-1 2-16,-1 1-5 0,0-1 4 15,-2 2-3-15,1-1 0 0,-1-2-1 0,-1 2 0 0,0 0 1 16,-1 1-1-16,-1 0 1 0,-1-1-1 15,-10 2 1-15,10-1 2 0,0 0-11 0,-10 1 1 16,0 0 9-16,1 0-1 0,10 1 3 0,-2-3-2 16,-9 2 0-16,10-4-1 0,-11 5 1 0,2-1-1 15,9 0 1-15,-10 0-1 0,0 0 2 0,0-1-1 16,0 1-1-16,1 1 2 0,9-2-2 0,-9 2 0 16,10-1-1-16,-1 0-7 0,-10 2 3 0,1-3 7 15,0 3 0-15,9-2 0 0,1-2-4 0,-12 2 2 16,0-2-1-16,0 2 0 0,0-1 1 0,9-1 0 15,-10-1-1-15,9 0-1 0,0 0 2 0,0 0 0 16,0 0 1-16,-10 0-1 0,9-1-2 16,1-1-5-16,0 1 0 0,-1 0 12 15,-10 0-5-15,9-1 0 0,-10 0 0 0,11 2 0 16,-2-2 0-16,2 0 0 0,-1 0 41 0,1-1-49 16,-1 0 4-16,0 0-1 0,1 1 0 0,-1-2 3 15,2 1-1-15,-2 0 1 0,1-1-2 0,-10-2-5 16,10 1 0-16,-11 0 9 0,12 0 1 0,-10-1-1 15,0-2-2-15,12 1 1 0,1 1 0 0,-2-1 0 16,1 0 1-16,-9-1-1 0,11 0 1 0,-2 1-1 16,2 0 9-16,0-1-10 0,-1 1 19 0,1 0-24 15,1 0 10-15,-11-4-16 0,9 5 17 0,1 0-8 16,-1 2 8-16,1-2-8 0,0 0 8 0,0 1-5 16,2-1-5-16,-1 1 2 0,0 0 0 0,1 0 10 15,-1 1-10-15,2-4 6 0,1 5-7 0,-1 0 21 16,0 0-21-16,0 0 7 0,-1 0-15 15,2 0 19-15,-2 2-12 0,0-1 9 0,0 2-9 16,1-2 10-16,1 2-11 0,-1-1 12 0,2 1-10 16,0 0 1-16,0 2 0 0,2-3 7 0,0 3-6 15,1-4 8-15,1 4-10 0,-1 1 9 0,1 0-10 16,2 1 12-16,-1-1-10 0,0 0 8 0,1 2-14 16,0-1 16-16,1 3-13 0,2-3 12 0,-1 3-12 15,3-2 11-15,-1 2-4 0,1 0 1 0,-1-1-9 16,4 1 2-16,0 1 0 0,0-1-14 15,0 1 20-15,0 0 0 0,1 1-1 0,-1 0 1 16,0 0 0-16,1-3 0 0,0 3-1 0,0-1 1 16,2 1 0-16,1 1 0 0,-1 0-1 0,3-1 7 15,1 1-9-15,-3 0 8 0,5 0-8 0,2-2 6 16,-1 2-5-16,4-2 6 0,-2 0-3 0,2 1 1 16,2-1-2-16,-1 1 0 0,1-1-1 0,2 0-1 15,3-2 0-15,0 2-1 0,1-1 1 0,1 0-2 16,8-10 0-16,-12 19 1 0,12-19 0 0,-9 21 0 15,9-21 0-15,-2 25 0 0,2-25 0 0,-1 24 1 16,1-24-2-16,2 26 1 0,1-11 0 0,3-1 0 16,-1-1 1-16,1 1-2 0,2-1 1 0,0 2 0 15,1-1 1-15,0 1-1 0,5 0 1 16,-3-1 0-16,2 0 0 0,1-1-1 0,2 2 0 16,0-1 1-16,2-1-1 0,-1 1 2 0,6 2-2 15,1-2 1-15,-1 0-2 0,-1 1 2 0,3-2-1 16,0 0 1-16,2-1-2 0,-6 0 5 0,4-2-4 15,1 3 2-15,-3-3-6 0,3 2 6 0,-4-3-1 16,5 2 1-16,-4-1-2 0,4 0 2 0,0 0-2 16,2 0 31-16,0 1-35 0,-1-1 11 0,1-2-12 15,-5 1 9-15,5 0-8 0,-1 0 12 0,-2-1-11 16,-1-1 10-16,5 0-11 0,0 3 9 0,-3-3-10 16,-2-2 12-16,6 2-12 0,-4-1 11 0,0-1-11 15,-1 1 14-15,2-1-11 0,4 2 6 16,0-2-14-16,-4 0 72 0,4 2-72 15,1-2 1-15,-1 1 2 0,1 0 2 0,-1-2 0 16,1 2 2-16,1-1 2 0,-6-1-1 0,6 2 0 16,1-4 3-16,0 4-1 0,-1-3 9 0,-5 1-2 15,5 0-9-15,0 0 0 0,-5-2 1 0,1 0 1 16,0 3 1-16,-1-3-1 0,1 2 1 0,0-1 0 16,4 1 0-16,1 1-1 0,-5-3 2 15,4 1-1-15,-4 0 0 0,5 1 0 0,-1 0-1 16,1-1 11-16,1 1-1 0,-1 0-13 0,1 1 1 15,0-1 1-15,0 0 1 0,1 1 1 0,0 0 1 16,-1-1-2-16,1 2 1 0,0-1 0 0,-1 0 41 16,2 1-50-16,-2 0 3 0,1-3 1 0,1 3 2 15,0 0 10-15,2-1-12 0,-2 0 3 0,1-2 0 16,2 1 0-16,-2 1 0 0,1-1 2 0,1-1 0 16,2 0 1-16,-1 0-3 0,2-1 0 0,-1-1 3 15,1 2-1-15,0-1 0 0,-1-1 1 0,2 0 0 16,0 1 23-16,0-1-19 0,-1 0-10 0,1-1 4 15,-1 2-4-15,0-2 4 16,1 2 0-16,-1-1 2 0,2-1-2 0,-1 1 0 16,2 1 0-16,-1 1 1 0,2-2 0 0,-2-1 1 15,4 2-1-15,-1-1 10 0,-1 1-2 0,2-2-12 16,-1 2 3-16,1-2-1 0,-1 0-4 0,0 0 6 16,1 0 3-16,0 0-1 0,1 0 0 0,2 0-2 15,-2-2 1-15,3 2-1 0,0-2 1 0,0 1-1 16,1 1 0-16,1-2 1 0,-1 2 8 0,1 0-1 15,-1 0-8-15,0 0-2 0,0 0-6 0,0 0 9 16,0-1 1-16,0 2-1 0,-2-1 2 16,2 0-5-16,0 2 3 0,1-2 0 0,0 1 0 0,-1-1 0 15,0 0-1-15,1 0 0 0,11 0 3 0,-12 0 6 16,-1-1-11-16,-1 1 2 0,1 0-6 0,1-2 7 16,0 2 3-16,-2 0-2 0,2-1-1 0,0 0 0 15,1 1 1-15,-1-2-2 0,0 2 1 0,0-2-1 16,1 1 2-16,-1 0-1 0,0-1 0 15,-1 2 9-15,-1-2-11 0,1 1 42 16,-3 0-55-16,2 1 10 0,-1-2 1 0,1 1-1 16,-1-2 3-16,0 0-2 0,0 1 6 0,0-2 17 15,0 1-22-15,1 2-3 0,-1-4 0 0,0 1 3 16,9-2 2-16,-10 1-3 0,-1 0 2 0,0-1 2 16,0 2 0-16,-2-3 0 0,2 1 1 15,-1-1-1-15,0 0 3 0,0 0-4 0,-1 1-1 16,1-1 1-16,0 0 0 0,1 2 7 0,1-1-12 15,-2 0-2-15,0-2 9 0,-1 3 6 0,0 0-6 16,-1-2 0-16,1 1-1 0,-1 0 9 0,0-1 29 16,-2 0-48-16,2 1 43 0,0 2-43 0,-3-3 38 15,1 3-47-15,1 0 34 0,-1-1-33 0,3-1 25 16,-1 3-30-16,0-1 5 0,-2-1 50 0,2 1-49 16,-3 1 44-16,2-2-45 0,-2 3 43 0,0-2-46 15,-1 2 44-15,1-2-45 0,-3 2 44 0,2 2-49 16,-1-3 38-16,-1 1 9 0,-1 1-55 15,1 0 50-15,0-1-36 0,-2 1 42 0,1 0-43 16,0 0 43-16,-1 0-46 0,0-1 46 0,1 0-46 16,-2 2 47-16,0-1-44 0,1 0 31 15,-1-1-33-15,-1 1 48 0,0-1-48 0,-5 1 48 16,5 1-46-16,-5-2 42 0,0 2-47 0,6-1 42 16,-6-1-4-16,1 2-8 0,3-1 2 0,-4 1-3 15,1-1-39-15,-2 1 13 0,1-2-11 0,5 2 52 16,1-1-52-16,-6 0 56 0,5 1-46 15,1-1 43-15,-3-2-42 0,-3 1 46 0,4 1-47 0,0 0 46 16,-5-2-41-16,6 0 40 0,-4-1-43 0,1-1 30 16,0 2-29-16,-1-3 44 0,-5 1-45 0,5 0 46 15,-2-2-47-15,0 0 46 0,-3 1-4 0,1-1-6 16,1-1-4-16,1 0-15 0,-2-1-37 0,0-1 54 16,-1 1-44-16,1-1 44 15,-3 1-42-15,-2-1 42 0,4 0-39 0,-1-2-2 0,-2 0 10 16,2-1 2-16,-6 2 4 0,4-2-1 15,-4 1-2-15,-2 2-5 0,0-3 9 0,2 1 0 16,-4 0 4-16,1-1-2 0,-1 0 3 0,-2 1 3 16,-2-1 1-16,1 1-1 0,-4 1 3 0,1 0 0 15,-1 0-10-15,-4 0 14 0,3 0-3 0,-9 11 3 16,10-21-2-16,-10 21 2 0,7-21 1 0,-7 21-1 16,4-24-1-16,-4 24 0 0,2-22-9 0,-2 22 12 15,0-25-31-15,0 25 36 0,-7-25-2 0,3 11-1 16,0 0 1-16,-2 1-2 0,-2-1 13 15,1-1-17-15,-2 0-1 0,-4 0-10 0,4 1 44 16,-3-1-40-16,-1 2 35 0,0 0-38 16,-1-1 35-16,-1 1-50 0,-2-1 50 0,2 3-36 15,-3-1 33-15,-1 1-4 0,2-1-13 0,-4 0-2 16,2 2 11-16,-2-1-1 0,-2 1 2 0,-1 1-10 16,-2-2-1-16,-2 0-2 0,0 1-31 0,3 2 38 15,0 1-35-15,-1 1 42 0,-5-2-40 0,2-1 36 16,-2 1-33-16,1 0 23 0,-1-1-29 0,1 1 46 15,1 0-38-15,-2-2 38 0,-2 1-38 0,3-2 34 16,-3 1-42-16,3 0-6 0,-1-1-13 16,-1-1-29-16,-1 2-29 0,2-2-39 0,-1 0-36 0,-1-2-62 15,3 2-37-15,-5-3-177 0,-1 2-453 16,-1 0-545-16</inkml:trace>
  <inkml:trace contextRef="#ctx0" brushRef="#br0" timeOffset="87894.63">15004 14553 297 0,'5'-20'587'0,"-3"5"-105"0,-2 15-137 16,5-25-9-16,-5 25-99 0,2-20 36 0,-2 20-115 16,0 0 22-16,-3-20-71 0,3 20 24 0,0 0-71 15,-11-12 35-15,11 12-64 0,0 0 43 0,-18 6-59 16,6 3 40-16,0 5-52 0,-4 7 43 0,1 7-46 16,-2 5 9-16,-1 12 18 0,-2 5 9 0,1 7 48 15,0 3-51-15,0 3 43 0,2 4-43 0,-1 5 46 16,3 5-41-16,1-2-3 0,2 4-3 0,1-3-8 15,5 0-2-15,1-2-2 0,8-2 24 0,2-5-33 16,6 0 36-16,3-6-50 16,5-3 1-16,3-2 1 0,5-6 1 0,2-5-1 0,4-2 1 15,2-5-5-15,3-4 1 0,0-4-11 16,-5-8-33-16,-1-2-36 0,2-4-42 0,-2-1-38 16,-1-5-24-16,-2-2-28 0,-6-4-117 0,-8-1-564 15,-15-3-524-15</inkml:trace>
  <inkml:trace contextRef="#ctx0" brushRef="#br0" timeOffset="88190.63">15170 15346 517 0,'-9'-13'588'0,"2"3"-82"15,7 10-158-15,-12-15-3 0,12 15-100 16,-11-12-20-16,11 12-88 0,0 0 16 0,-10-10-68 0,10 10 26 15,0 0-69-15,0 0 41 0,0 0-59 16,-9 7 41-16,9-7-48 0,1 29 13 0,3-4 16 16,0 8 3-16,3 2-4 0,-1 4 34 0,2 0-52 15,0 2 39-15,0-2-59 0,0 1 45 16,2-1-6-16,-2-2-10 0,1 1-51 16,1-2 48-16,-2-1-58 0,1-2 54 0,-2-1-49 0,1 0 0 15,-2-7 5-15,-1-2 1 0,-2-3-10 16,2-2-20-16,-5-18-38 0,3 24-32 0,-3-24-55 15,0 0-11-15,-3 16-52 0,3-16-138 0,0 0-435 16,-16-22-356-16</inkml:trace>
  <inkml:trace contextRef="#ctx0" brushRef="#br0" timeOffset="88451.64">15045 15433 208 0,'-6'-21'650'16,"0"4"-196"-16,0 2-93 0,1 1-67 0,-1 2-45 15,6 12 21-15,-8-21-93 0,8 21 26 0,-6-13-69 16,6 13 30-16,0 0-73 0,-5-15 26 0,5 15-60 15,0 0-7-15,0 0 45 0,0 0-42 0,0 0 48 16,0 0-52-16,15-5-5 0,-15 5-2 0,24 14 60 16,-7-3-43-16,7 5 36 0,0 1-47 15,4-2 29-15,2 3-48 0,1-1-3 0,3-1-4 16,3 0-2-16,-1-1-5 0,3-1-5 16,-1 0 1-16,0-1 0 0,0-3-3 0,-3 0-3 15,-3 1-1-15,-1-2-1 0,-2 1 16 0,-6-2-38 16,-1 0 34-16,-4-2-99 0,-3-1-30 0,-15-5-87 15,23 8 0-15,-23-8 3 0,0 0-24 0,19 2-109 16,-19-2-144-16,0 0-300 0,3-21-301 0</inkml:trace>
  <inkml:trace contextRef="#ctx0" brushRef="#br0" timeOffset="88685.63">15579 15097 748 0,'-8'-15'526'15,"0"1"-150"-15,0 2-21 0,0 1-85 16,0-1 30-16,8 12-108 0,-16-15 18 0,16 15-73 0,-11-12 42 15,11 12-65-15,0 0 33 0,-14-9-19 16,14 9-19-16,0 0-33 0,0 0-5 0,-10 7-13 16,10-7-2-16,1 23 3 0,2-3 8 0,3 5-36 15,3 4 39-15,2 4-45 0,2 1 21 0,3 3-35 16,-2 1 1-16,8 7-2 16,-5-8-3-16,0 0-1 0,1-1-2 0,0-2-2 0,2-1 25 15,-1-2-39-15,-2-2 4 0,2-2-99 16,-4-2-8-16,1-4-85 0,-3-4-7 0,0-5-69 15,-13-12-144-15,15 14-481 0,-15-14-536 0</inkml:trace>
  <inkml:trace contextRef="#ctx0" brushRef="#br0" timeOffset="89054.63">15766 15221 834 0,'-5'-13'625'0,"5"13"-204"0,-12-20-3 15,12 20-118-15,-10-16-16 0,10 16-40 16,-9-12-40-16,9 12-32 0,0 0-18 0,-7-12-23 15,7 12-19-15,0 0-19 0,0 0-22 0,0 0-8 16,0 0 1-16,0 0-27 0,0 29 31 0,6-7-23 16,2 8 31-16,1 0-46 0,2 4 21 0,1 0-36 15,-1 1-4-15,2-2 24 0,0 2-30 16,1-3 28-16,-2-3-34 0,2-2 28 0,-2 0-30 16,0-4 27-16,0-3-26 0,-3-2 23 0,0-3-7 15,-1-2 15-15,-1 0 5 0,-7-13-5 0,10 17-5 16,-10-17-2-16,7 13 1 0,-7-13-1 0,0 0 10 15,10 13 0-15,-10-13 12 16,0 0 5-16,0 0 4 0,7 11 1 0,-7-11-3 0,0 0-8 16,0 0 2-16,0 0-10 0,0 0-5 0,0 0 0 15,16-3-13-15,-16 3-8 0,12-11-2 0,-12 11-1 16,15-11 0-16,-15 11 0 0,18-12-2 0,-18 12-5 16,23-12 1-16,-10 6 1 0,0 0-42 0,1 1-20 15,0 0-32-15,0-2-89 0,0 0-6 0,1 1-65 16,1-5-11-16,-1-1-98 0,-2-4-264 15,-1-5-342-15,0-4-660 0</inkml:trace>
  <inkml:trace contextRef="#ctx0" brushRef="#br0" timeOffset="89286.63">16155 15105 1566 0,'0'0'585'15,"0"0"-96"-15,0 0-129 0,0 0-75 0,-15 4-35 16,15-4-43-16,0 0-9 0,0 0-65 15,0 0-30-15,-3 21-1 0,3-21-6 0,4 28-5 16,-1-5-9-16,2 3-14 0,4 7-30 0,0 4 4 16,3 0-20-16,2 3 4 0,1-3-14 15,1 1 6-15,0-2-14 0,2 1 15 0,-1-3-5 16,2 1-5-16,0-2-2 0,0-3-7 0,0-2-33 16,-2-3-35-16,-2-3-51 0,-3-7-59 0,-1 1-82 15,-4-5 14-15,-7-11-42 0,11 12-107 0,-11-12-546 16,0 0-611-16</inkml:trace>
  <inkml:trace contextRef="#ctx0" brushRef="#br0" timeOffset="89570.63">16137 15137 1121 0,'-11'-15'585'15,"0"0"-130"-15,2-1-72 0,2 4-87 0,2-3-47 16,-1-1-30-16,4 1-34 0,1-3-9 15,2-1-18-15,3-3-11 0,4 0-21 0,0 0-15 0,4-3-15 16,3 3-15-16,1 1-12 0,1 6-21 0,0 1 0 16,2 3-11-16,0 4-5 0,-2 2-4 0,-17 5-1 15,33 2-2-15,-14 4 3 0,-3 5-8 0,0 3-3 16,-3 5-7-16,1 5-9 0,-4 2 7 16,-4 5 44-16,-4 3-47 0,-3 2-1 0,-3 5-1 15,-5-1-1-15,-4 12-16 0,-4 0 12 16,-1-2-11-16,0-3 9 0,2-12-52 0,0-1-24 15,2-7-118-15,3-9-42 0,3-4-109 0,8-14-264 16,-14 9-340-16,14-9-631 0</inkml:trace>
  <inkml:trace contextRef="#ctx0" brushRef="#br0" timeOffset="90016.64">15930 14047 741 0,'-7'-14'547'16,"7"14"-77"-16,-11-17-112 0,11 17 9 0,-9-13-127 15,9 13 1-15,0 0-93 0,-10-14 27 16,10 14-68-16,0 0 42 0,0 0-50 0,0 0 45 16,0 0-9-16,20 4-17 0,-4 7-16 0,7 5-9 15,3 3 14-15,4 6 30 0,10 8-48 0,1 4 25 16,5 3-54-16,0 6 26 0,4 2-47 16,2 5-5-16,12 15-5 0,-2 1 10 0,-14-13-6 15,2 1 13-15,-3 1 11 0,-1 0 10 0,-4 1 26 16,-1 0-12-16,-7-1 8 0,0 1-11 0,-2 1 3 15,-5-1-5-15,-1 1-4 0,-7 0-14 0,-3 2-12 16,-6 1-7-16,-5 0-12 0,-4 0-5 0,-6 4-11 16,-6-3-11-16,-3 1-3 0,-2 1-34 0,-5-2-30 15,0-2-36-15,-1-3-39 0,-1-4-29 16,1-6-64-16,4-13-49 0,1-5-35 0,0-5-43 16,1-9-60-16,0-9-679 0,16-8-851 0</inkml:trace>
  <inkml:trace contextRef="#ctx0" brushRef="#br0" timeOffset="93793.73">2462 6774 377 0,'0'0'505'0,"2"-21"-143"16,-2 21-84-16,0 0-47 0,2-19-42 0,-2 19-27 15,0 0 0-15,1-21-45 0,-1 21-22 16,0 0-17-16,-1-19-11 0,1 19-14 0,0 0-9 15,-1-16-7-15,1 16-8 0,0 0-4 0,-2-17-7 16,2 17 0-16,0 0-13 0,0 0 7 0,-3-17-3 16,3 17-14-16,0 0 34 0,0 0-27 0,-3-15-5 15,3 15 1-15,0 0 5 0,0 0-2 0,0 0-4 16,-3-19-11-16,3 19-8 0,0 0-10 0,-1-16-5 16,1 16-6-16,0 0-4 0,-3-17 19 15,3 17 9-15,0 0 5 0,-8-16-2 16,8 16 1-16,0 0 6 0,-11-13 4 0,11 13 3 15,0 0 0-15,-15-7 19 0,15 7-21 0,0 0 7 16,-20-2 3-16,20 2 3 0,0 0-2 0,-24 2 0 16,24-2 2-16,-17 2 1 0,17-2 5 0,0 0 4 15,-21 4-32-15,21-4 34 0,0 0-7 0,-17 6-4 16,17-6 2-16,0 0-6 0,0 0 0 0,-13 3-3 16,13-3 0-16,0 0-1 0,0 0 1 0,0 0-4 15,0 0 33-15,0 0 2 0,0 0-6 0,5 13 2 16,-5-13 12-16,12 6-5 0,-12-6 51 0,22 7-44 15,-22-7-3-15,25 6 1 0,-9-3-1 0,2 0 2 16,0-2-2-16,1 1-5 0,0-2-16 0,1 0 6 16,1 0 0-16,4-2-2 0,-4 1-1 0,2-1-1 15,0 1 2-15,0-2-3 0,0-1 7 16,-2 1 11-16,1-2 2 0,-1 0-1 0,-2-1 1 16,1 0-5-16,-1-2-3 0,-3 0-3 0,2-1 37 15,-2 0-54-15,0 0 51 0,0-3-57 0,-1 0 48 16,0 1-57-16,-1-3 46 0,0 3-55 0,1-3 43 15,-2 0-47-15,0 0 50 0,1 1-8 0,-2 0-6 16,-1 2-4-16,-1 0-4 0,0 1-1 0,0-1-4 16,-1 1-9-16,-1 0 2 0,-8 10 6 0,14-15 0 15,-14 15 1-15,12-16-1 0,-12 16-1 0,9-15-1 16,-9 15 2-16,9-16 3 0,-9 16-45 0,7-18 52 16,-7 18-48-16,6-23 50 0,-6 23-47 15,6-29 49-15,-4 13-49 0,1-4-2 0,2-3 8 16,-2-1 12-16,1 0-1 0,0-2 0 15,0 0 3-15,0-2 2 0,0 1-1 0,1-5 3 16,-1 6 0-16,0 1 1 0,-1 0 2 0,-1 1 18 16,0 0-22-16,-2 5 1 0,0 0 0 0,-2 1 2 15,0 1-5-15,0-1 9 0,-3-1-4 0,-2 0 1 16,0 0-1-16,-1 1 2 0,-1 1-2 0,-2 0 41 16,0 0-48-16,0 0 5 0,-2 1-3 15,0 0 44-15,-1 1-48 0,-1-1 1 0,0 0 2 16,0 0 1-16,-4-2-5 0,0 1 3 0,1 1 6 15,0 2 0-15,-3-2-9 0,-2 1 11 0,-2 2-8 16,0-1 8-16,-1 2-8 0,0 1 10 0,2 2-9 16,-6 0 9-16,0 1-9 0,3 3 11 0,-1-1-10 15,0 4 4-15,-1-3 1 0,-1 2 0 0,2 0-1 16,0 0 6-16,1 0-6 0,-1 0 7 0,1 0-8 16,-1 1 8-16,3-3-8 0,-1 4 6 0,2-3-8 15,1 2 10-15,-1-1-10 0,3 1 9 0,1 2-8 16,-3 0 6-16,-2 3-6 0,0 0 8 0,0 1-12 15,1 1 12-15,-3 1-10 0,-3 3 10 16,0 3-11-16,0-1 31 0,0 3-32 0,2-1 5 0,-1 1 0 16,3 2 7-16,0-1 0 0,3 2 0 0,-1-2-1 15,3 2-1-15,0 1 0 0,2-1-1 16,3-1 1-16,1 1-3 0,-2 3 2 0,3-2 0 16,-3 2-1-16,2 4-1 0,1-2 2 0,3-1 0 15,-2 2-1-15,-1 2 0 0,3 2-8 0,-1 0 10 16,2 1-9-16,1 0 6 0,1-3 0 0,3 0 1 15,2 0 6-15,0 1 0 0,3-1-3 0,0 1 1 16,5-1 0-16,1 1 0 0,3 2 43 0,0-1-53 16,0 1 48-16,1-8-53 0,3 4 45 0,-2-4-49 15,3-1 46-15,-1 4-48 0,5-3 44 0,-1 1-45 16,2-1 38-16,0-1-39 0,0 1 5 0,3-3 3 16,1 1 4-16,-1-1 1 0,3 1 3 15,0-2-2-15,1 5 3 0,0-8 1 0,1 1 0 16,-3-1 3-16,3-2-1 0,-2-2 0 0,-2-1 1 15,2-1-1-15,-1-1 1 0,1-2 0 0,0-1 2 16,0 2-2-16,1-4 44 0,-1 2-54 0,-1-1 48 16,3 0-52-16,-2-1 44 0,0 1-49 0,0 0 49 15,-2 1-50-15,-2-2 47 0,0 1-49 0,-2-2 49 16,1 1-50-16,1 1 4 0,-3-2 4 0,2 0-1 16,-1-2 9-16,1 1 3 0,-1 1 0 15,-1-2 0-15,0 0 3 0,0 0-2 0,-1-1 2 16,0 1 0-16,0-1 44 0,-1 0-53 0,0-1 46 15,1 1-48-15,-2-2 45 0,1 1-50 0,-1-2 50 16,2 1-55-16,-2-1 44 0,1 0-38 0,-2 0 48 16,2-1-49-16,0-2 49 0,1 1-49 0,-2-2 48 15,1 1-48-15,-1-3 46 0,0 4-7 0,-1-3-3 16,-2 1-5-16,-1 1-3 0,0 1-2 0,0-1-4 16,-1 0 2-16,-1 1-16 0,-9 8-6 0,17-14-11 15,-17 14-59-15,14-14-83 0,-14 14-81 0,14-11-79 16,-14 11-249-16,10-8-275 0,-10 8-443 0</inkml:trace>
  <inkml:trace contextRef="#ctx0" brushRef="#br0" timeOffset="95542.73">7801 5210 368 0,'0'0'442'0,"0"0"-127"15,0 0-81-15,0 0-40 0,0 0-62 0,0 0-10 16,0 0-35-16,10 12 13 0,-10-12-30 0,7 18 18 16,-7-18-5-16,11 23 6 0,-6-10-15 0,3 0 9 15,-1 0-14-15,0 0 19 16,1 0-42-16,2 2 27 0,0 1-2 0,-1-5 51 0,0 1-59 16,0-1 29-16,0 0-54 0,-1-1 44 0,-8-10-51 15,16 15 48-15,-16-15-46 0,15 12 55 16,-15-12-43-16,15 8 60 0,-15-8-35 0,14 4 41 15,-14-4 0-15,18-4-12 0,-18 4-8 0,23-13-15 16,-9 4-50-16,3-5 35 0,1-6-50 0,3-3 37 16,2-2-49-16,0-3 1 0,1-4-2 0,5-4-1 15,0-4 3-15,1-3-3 0,-2 1 0 0,-1 3 2 16,1 0-1-16,-8 7-2 0,2 2-3 0,-2 2-12 16,-2 3-33-16,-2 3 9 0,-4 5-82 15,-1 3-30-15,-5 2-29 0,-6 12-28 0,7-13-56 0,-7 13-162 16,0 0-397-16,0 0-396 0</inkml:trace>
  <inkml:trace contextRef="#ctx0" brushRef="#br0" timeOffset="95969.74">8002 5197 429 0,'0'0'597'0,"0"0"-143"0,-20 3-110 15,20-3-65-15,0 0-36 0,-17 3-43 16,17-3-47-16,0 0-29 0,0 0-44 0,-18 4 0 16,18-4-1-16,0 0-5 0,0 0-3 0,-11 12 3 15,11-12 8-15,0 0-5 0,-3 16-5 0,3-16-1 16,0 0-10-16,3 24-4 0,-3-24 2 0,8 20 41 16,-8-20-57-16,11 23 36 0,-3-12-46 0,-1 2 35 15,2-3-34-15,2 6 49 0,0-2-5 0,1-1-15 16,0 0-9-16,-3-2-10 0,0-1-5 0,2 0-6 15,-1-1 0-15,-10-9-15 0,16 13-1 0,-16-13 8 16,17 11-9-16,-17-11 4 0,15 5 11 0,-15-5-3 16,0 0 0-16,25 3 3 0,-25-3 34 0,23-11-42 15,-9 0-3-15,2-1 2 0,0-2 0 0,3-7-2 16,0-3-2-16,1-2-1 0,3-2-5 16,0-4 7-16,5-7-13 0,2-2-1 15,1-1-7-15,1-1 5 0,-1 0 0 0,1 0-2 16,-1-1 0-16,0 1-2 0,-1 5 1 0,0-3-8 15,-2 5-24-15,-6 5-23 0,-1 2-59 0,-2 2 8 16,-2 2-90-16,-2 2-34 0,-4 5-17 0,-3 2-2 16,-1 5-21-16,-7 11-105 0,3-17-538 0,-3 17-558 15</inkml:trace>
  <inkml:trace contextRef="#ctx0" brushRef="#br0" timeOffset="101989.52">21360 15618 356 0,'0'0'624'0,"0"0"-216"0,4-22-115 0,-4 22-59 0,1-17-45 15,-1 17-34-15,-1-22-26 0,1 22-26 0,-4-24-4 16,-1 9-19-16,2-1 46 16,-3 1-62-16,1-4 56 0,-2 2-43 0,-1-1 37 0,0-1-56 15,0 0 50-15,-1 0-57 0,-3 1 51 16,2-3-56-16,-2 0 50 0,-2-2-2 0,-1 0-8 0,-1 0-8 16,0-1-8-16,-1 0-15 0,-3 0 20 0,1 1-26 15,-3 0-7-15,-1-2-7 0,-2 1 2 16,-1 2-5-16,-3-1-2 0,-1 0-7 0,-3 2-47 15,-9-4 50-15,-1 2-48 0,-3 0 48 0,0 1-46 16,-3 1 44-16,0-1-45 0,-1 2 45 0,-2 1-2 16,2 0-18-16,-3 1-2 0,-1 1-29 15,1 1 48-15,-2 0-46 0,-2 2 46 0,0 0-46 16,-3 2 47-16,-1 2-49 0,-1 1 40 0,1 2-36 16,-2 1 47-16,9 2-45 0,-1 2 16 0,-2 2 37 15,-10 2-6-15,0 0-45 0,0 4 46 16,2-2-49-16,1 6 38 0,-2-1-36 0,1 3 46 15,-1 2-44-15,-1 2 41 0,2 0-44 0,0 5 44 16,0-1-4-16,2 4-31 0,0 1 19 0,1 1 8 16,1 2-3-16,2 1-5 0,1 2 3 0,3 1 1 15,2 0-6-15,1 0-2 0,1 4-1 0,4-1-44 16,2 0 49-16,3 2-41 0,2 1 44 16,3 1-39-16,1 0 43 0,4 0-40 0,1 1 43 15,3 2-46-15,3-3 37 0,1 5-35 0,2-2 47 16,1 1-46-16,3 3 46 0,0 1-2 0,2 0-3 15,1 3-5-15,1 0-42 0,1 5 35 0,2 0-34 16,2 2 7-16,-1 1 3 0,3 0 4 0,1 0 2 16,2-9 3-16,2 0 41 0,1-1-50 0,3 2 49 15,2 11-41-15,3-3 41 0,1 3-49 16,3-4 2-16,2 0 7 0,4 2-1 0,0-3-5 16,4 1 8-16,0 1-4 0,1 1 8 0,3-1-5 15,2 3 6-15,2-1-5 0,2 0 7 0,1 2 4 16,2 1-2-16,1 1-6 0,3 2 5 0,0 1-7 15,10 14 0-15,-8-16 1 0,9 14 3 0,-7-17 6 16,1 1-6-16,1-2 6 0,5-4-6 0,1-1 5 16,2-2 5-16,14 10-9 0,-10-14 7 0,1-4-10 15,2 2 2-15,2-1 1 0,2-4 1 0,0 0 2 16,2-1 1-16,2-2 5 0,2 1 11 0,15 4-7 16,-13-11 2-16,1-1 1 0,2-3-1 0,2-3-1 15,2-1 1-15,1-3-3 0,1-5 5 16,-4-2 2-16,5-1 1 0,0-5-2 0,3-2 0 15,0-3-3-15,4-3 1 0,-1-4-3 0,2-4 0 16,0-3-2-16,0-4 0 0,-1-5-1 0,0-3-2 16,18-8 4-16,-2 0-6 0,-2-4 3 0,-20 5-1 15,15-6 24-15,-18 4-27 0,-1-2 11 0,-4 0-11 16,18-7-1-16,-20 6 3 0,-2-1-2 0,1-1 0 16,-1 0 1-16,0-2-1 0,-2-1 0 0,-3-4 4 15,-2 0-6-15,-3-3 4 0,-2 0-3 16,-3-1 3-16,-3-1-6 0,-2-3 6 0,-5 1-6 15,0-2 9-15,-5 0-8 0,-2-2 0 16,0-1 2-16,-4-2 43 0,-2-3-46 0,-4 0 38 16,-1-4-43-16,-4 1 7 0,-1-1 1 0,-1 0 5 15,-4-2 6-15,0 3 7 0,-3 0-1 0,-2 2 30 16,-2 0-30-16,-3 2 23 0,-2 0-4 0,-2 8-6 16,-6 0-5-16,-2-11-4 0,-3 2-23 0,-4-1 14 15,-4 1-15-15,-1-1 14 0,-7 0 4 0,-2-1-19 16,-4 0 17-16,-3-2-3 0,-4 0-1 0,-2 0 41 15,-1 0-56-15,-13-16 9 0,10 17-8 0,-14-14 5 16,0 1 2-16,-2 0 0 0,2 3 0 0,-3 1 0 16,9 15 0-16,-13-9 26 0,9 14-28 0,-2 0 33 15,-15-8-38-15,11 14 43 0,-18-8-49 16,-1 2 2-16,12 14 4 0,-19-7-1 0,12 13 2 16,-3 0-4-16,-2 3 50 0,-4 5-54 15,-1 3 10-15,-4 4-3 0,-2 5-3 0,-2 4-1 16,-1 5 0-16,0 5-2 0,1 5 20 0,0 5-35 15,0 4-8-15,-18 8-6 0,4 2-6 0,2 7 23 16,4 0-38-16,4 9 10 0,4 2-40 0,5 5-19 16,4 0-17-16,2 4-76 0,19-11 22 0,-9 15-65 15,15-12-75-15,2-2-201 0,4 0-311 0,3 0-408 16</inkml:trace>
  <inkml:trace contextRef="#ctx0" brushRef="#br0" timeOffset="102622.87">19774 15108 884 0,'0'0'583'0,"-12"-18"-139"15,12 18-86-15,-13-11-67 0,13 11-83 0,0 0-42 16,-14-11-33-16,14 11-27 0,0 0-22 0,0 0-12 16,-15 12-74-16,10 1 58 0,1 6-47 15,0 6 53-15,0 9-44 0,-1 4 46 16,0 4-53-16,1 2 47 0,0 0-56 0,0 0 61 16,0-2-53-16,0-1 46 0,1-3-58 0,0-4 52 15,-1-8-54-15,2-2 45 0,0-6-52 16,1-1 46-16,1-17-46 0,-3 25 51 0,3-25-49 0,-2 16 55 15,2-16-32-15,0 0 46 0,0 0-58 0,0 0 45 16,0 0-60-16,0 0 53 0,-8-23-51 0,8 0 45 16,1-4-52-16,2-6 50 0,0-2-52 0,1-1 50 15,2 1-50-15,3-1 40 0,1 3-41 16,0 1 51-16,1 2-13 0,1 0 1 0,-1 5-3 16,1 5-6-16,0 3 0 0,1 0-3 0,0 4-9 15,0 4 7-15,1 3-19 0,-14 6-20 16,27 0 50-16,-9 7-39 0,3 11 56 0,0 2-51 15,-3 6 50-15,1 3-54 0,-1 3 55 0,-2 4-53 16,0-1 7-16,-2 2 46 0,0-2-51 0,-1 1 48 16,-1-4-50-16,2 0 47 0,-3-4-61 0,2-2 9 15,-4-6-125-15,0-3-21 0,-1-1-74 0,-8-16-145 16,10 18-535-16,-10-18-579 0</inkml:trace>
  <inkml:trace contextRef="#ctx0" brushRef="#br0" timeOffset="103055.72">19776 15466 732 0,'-23'-8'645'0,"23"8"-114"15,-15-6-165-15,15 6-28 0,-11-9-146 0,11 9 13 16,0 0-87-16,0 0 24 0,3-20-72 0,-3 20 35 16,17-18-66-16,-1 6 39 0,2 0-58 15,0-1 37-15,10-1-52 0,2-3 45 0,1 0-60 16,1-4 34-16,1 2-78 0,-1-3 36 0,0 1-65 15,0-1 64-15,-4 2 6 0,0-1 0 0,-4 3 3 16,-5 5 4-16,-3 3 1 0,-4 0 13 16,-1 2 29-16,-11 8 36 0,17-11 7 0,-17 11-17 0,0 0 18 15,11-14 5-15,-11 14 17 0,0 0-14 16,0 0 13-16,0 0-13 0,0 0 22 0,0 0-45 16,0 0 22-16,0 0-50 0,0 0 22 0,0 0-46 15,0 0 29-15,0 0-40 0,0 0 22 0,0 0-28 16,0 0 34-16,2 21-34 0,1-3 5 15,-1 4 4-15,1 2 1 0,0 3 5 0,0 0-3 16,2 6-5-16,-1 1 5 0,1-1-6 0,0-1 4 16,-1-5 2-16,1 0-3 0,-1-2-2 0,-1 1-2 15,1-2-2-15,1-1-3 0,-1-1 10 0,1-2-15 16,-2-3 11-16,1-2-1 0,-1 2-1 0,-3-17-3 16,4 19-4-16,-4-19-15 0,4 13-38 0,-4-13-6 15,0 0-17-15,4 13-46 0,-4-13-54 16,0 0-83-16,0 0-13 0,0 0-133 0,3-20-560 0,-3 20-665 15</inkml:trace>
  <inkml:trace contextRef="#ctx0" brushRef="#br0" timeOffset="104908.11">20540 16286 379 0,'-7'-30'565'0,"-3"1"-155"16,-1 2-98-16,1 1-52 0,-4 1 3 0,1 0-78 15,-4 3 25-15,0-1-87 0,-1 0 44 0,-1 4-66 16,-2 0 50-16,-2 0-60 0,0 1 41 0,0 3-57 16,-4-2 30-16,1 2-10 0,-2 3-12 0,-1-4-23 15,-1 4-52-15,0-1 45 0,-2 2-58 0,0-1 49 16,0 2-54-16,-2-1 41 0,-1 3-38 16,1 0 50-16,-3-1-55 0,-1 3 51 15,1 1-46-15,0 1 49 0,-1 3-54 0,-2-1 46 16,1 3-11-16,-2 1 5 0,-1 2-1 0,1-1-5 15,0 3 0-15,0 2-7 0,1 1 3 0,-1 1-3 16,0 1-50-16,0 4 45 0,-6 3-39 0,1 5 48 16,-1 0-49-16,3 1 6 0,3 2 5 0,0 1 3 15,9-5 4-15,-4 8-6 0,8-5 10 0,2 5 1 16,-3 6 2-16,7-4-2 0,2-1 2 0,3 4 1 16,1 0 2-16,3 1-2 0,1 2-5 0,6-1 51 15,0 2-53-15,1-1 50 0,2 2-55 16,2 1 4-16,2 4 3 0,2 3 1 15,2 10-1-15,1 0-11 0,3-2 16 0,1-1-5 0,0-1 5 16,2-3-8-16,2 1 8 0,0-2-6 0,2-1 8 16,0-1-10-16,1-1 12 0,-2-8 4 0,4 7-1 15,0-1-1-15,-1 2-13 0,-1-10 13 16,1 9-14-16,-2-9 13 0,0 1-11 0,4 7 2 16,-3-8 0-16,-1 0 2 0,3 0 6 0,2 6 1 15,-3-8 1-15,5 7 1 0,-4-9 0 0,3 1 11 16,-1-1-12-16,1-1 16 0,10 5-17 0,-9-7 15 15,2-1 7-15,1 0 7 0,5 5 3 0,-4-7 1 16,2 0-4-16,6 2-1 0,-4-4-5 0,6 1-5 16,-4-2 1-16,7 0-5 0,-3-4 2 0,6 3 4 15,2-3 12-15,-7-4 3 0,11 2-7 0,1-2 13 16,-6-4-17-16,2-3 10 0,1 1-13 0,12-3 20 16,-8-1-12-16,3-3 11 0,12 0-20 0,0-1 11 15,2-2-17-15,0-3 14 0,-1-1-15 0,2-2 24 16,0 0-31-16,2-2-4 0,1-1 2 15,-2-2-1-15,0-3 0 0,1 1 0 0,-2-5-1 16,0-1 0-16,1-3 1 0,-1-6 0 0,-2 0 2 16,0-4-3-16,-2-5 18 0,-1-5-23 0,-2-3 16 15,10-12-23-15,-14 9 15 0,-3-4-22 0,-1-1 1 16,-1-2 0-16,-3 0 2 0,-1-2 1 16,-3-2 3-16,-2 1 26 0,-3-1-24 0,-2 0 0 0,-4 1 3 15,-4-2 1-15,-2 2-2 0,-4 1 2 16,-3 1 2-16,-6 0 1 0,-2 3 1 0,-7 7 0 15,-2 1 1-15,-4 1 20 0,-3-4-24 0,-4 4 21 0,-5-12-2 16,-5 4-3-16,-3-1-1 0,-5 1-19 0,-3 1 17 16,-2 1-24-16,-3 0 24 0,-5 0-16 15,-3 0 16-15,-2 1-20 0,-3-1 20 0,-3 2-17 16,-3 1 11-16,-1 1-12 0,-4 2 2 0,-3 3 5 16,-3 1 15-16,-2 2 1 0,-1 1 39 0,-2 2-48 15,-3 1 41-15,0 1-48 0,-2 4 4 16,-1 0-6-16,-3 3 8 0,-1 0 2 0,-3 0 0 15,-1 4 2-15,-1-2 1 0,2 4-1 0,-2 2 1 16,0 2 4-16,0 2-9 0,1 4 5 0,2 4-5 16,-2 3-9-16,2 4-6 0,0 7-5 0,1 2-6 15,4 7-10-15,2 3-11 0,0 5-2 0,4 5 24 16,3 5-47-16,1 3-24 0,2 3-75 16,3 2 20-16,3 3-67 0,3 1-9 0,5 2-8 15,2 0-28-15,7-2-74 0,2-1-582 0,5-2-558 16</inkml:trace>
  <inkml:trace contextRef="#ctx0" brushRef="#br0" timeOffset="105858.76">19753 16117 722 0,'0'0'601'0,"-5"-21"-75"16,5 21-144-16,-4-15-18 0,4 15-148 16,0 0 9-16,-5-15-89 0,5 15 16 0,0 0-75 0,0 0-23 15,0 0-3-15,-6 22-9 0,8-4-9 0,0 7 5 16,0 5-1-16,2 4-5 0,0 2-4 16,1 0-16-16,2 1 6 0,0-2 4 0,-1-1-4 15,2-2-9-15,0-2 48 0,-1-6-57 0,-1-2 45 16,0-2-52-16,0-1 40 0,-2-6-51 0,-4-13 49 15,8 22-47-15,-8-22 63 0,5 15-17 16,-5-15 71-16,0 0-32 0,0 0 22 0,0 0-54 16,0 0 27-16,0 0-46 0,0 0-4 0,-6-24-4 15,2 4-5-15,-1-2 3 0,1-3 2 0,0 0-6 16,0-3 0-16,2 2-2 0,-1 0 1 0,2 1-2 16,1 1 0-16,0 5-4 0,1 0 1 0,1 2 3 15,1 1-2-15,0-1-1 0,3 3 0 16,1 0-1-16,0 3-1 0,3 3-5 0,-10 8 7 15,19-11 2-15,-19 11-2 0,22-4 0 0,-22 4 6 16,27 5-6-16,-12 2 0 0,1 2 2 16,0 1-4-16,-1 7 3 0,-1-3 2 0,-2 3-1 15,0 0 1-15,-3-1-1 0,-1 2 5 0,0 0-4 16,-2-4 0-16,-1 0-2 0,-5-14 7 0,7 21-3 16,-7-21 0-16,5 14 8 0,-5-14 3 0,0 0 6 15,6 14 8-15,-6-14-15 0,0 0 2 0,0 0-1 16,0 0-5-16,1-20-3 0,-1 20 0 15,-1-34-1-15,0 13-4 0,1-3 3 0,0 0-3 16,0 1 2-16,-1-2 11 0,2 5-14 0,0 0 27 16,-1 0-34-16,2 3 29 0,0 0-29 0,2 2 25 15,-4 15-34-15,5-24 30 0,-5 24-28 16,8-22 26-16,-8 22-24 0,10-12 24 0,-10 12-30 16,15-6 25-16,-15 6-22 0,19 6 29 0,-5 3-28 15,1 1 29-15,1 8-29 0,2 4 2 0,-1 1 2 16,3 2 1-16,-5 2 23 0,1-1-31 0,-1 0 39 15,0 1-31-15,-2-2 10 0,-2-4-62 0,0-2 3 16,-1-3-95-16,-1 0-7 0,0-5-73 0,-9-11-4 16,13 13 25-16,-13-13-31 0,0 0-96 0,16-7-98 15,-16 7-292-15,9-27-254 0</inkml:trace>
  <inkml:trace contextRef="#ctx0" brushRef="#br0" timeOffset="106223.75">20387 16155 704 0,'-4'-26'528'0,"1"-1"-143"0,-1 2-26 0,-1 2-84 16,0 0 16-16,2 7-55 0,-1-1-35 0,2 2-26 15,2 15-17-15,-6-22-20 0,6 22-16 0,-3-16-21 16,3 16-11-16,0 0-18 0,-5-18-15 0,5 18-8 16,0 0-10-16,0 0 3 0,0 0 8 0,6 13-44 15,-6-13 46-15,6 33-46 0,0-11 46 0,0 2-50 16,3 5 3-16,-2 2 0 0,0-2 7 16,1 0-2-16,0-4 4 0,-1-2 1 15,0-2-4-15,-1 0 0 0,1 0-3 0,0-7-1 16,-3 0-3-16,-4-14 3 0,8 22-5 0,-8-22 5 0,6 14 15 15,-6-14 21-15,0 0 13 0,5 17 14 16,-5-17 14-16,0 0 1 0,0 0 2 0,7 13-14 16,-7-13 10-16,0 0-27 0,0 0 12 0,0 0-32 15,0 0 11-15,0 0-31 0,0 0 15 0,0 0-26 16,0 0 14-16,5 12-32 0,-5-12 28 0,0 0-18 16,0 0 14-16,12-6-19 0,-12 6 17 15,15-7-16-15,-15 7 14 0,19-10-11 16,-3 5 10-16,-1 0-20 0,4-1 22 0,2 0-16 15,-3 1 18-15,3-1-19 0,2 1 38 0,-3-1-27 16,2 2-20-16,-4 0-56 0,-1 0-41 0,0 1-46 16,-3-2-74-16,-1-1-81 0,-3-3-180 0,-10 9-607 15,14-16-853-15</inkml:trace>
  <inkml:trace contextRef="#ctx0" brushRef="#br0" timeOffset="107903.42">20942 16924 741 0,'-9'-18'502'0,"9"18"-114"0,-12-14-83 0,12 14-43 0,-15-16-46 0,4 8-40 15,2-2-48-15,-2 1-19 0,-1 0-5 16,-2-2-17-16,0-1-7 0,-2 0-1 16,-1-1 0-16,0 0 1 0,-2-1 38 0,1 0-58 0,-7-1 21 15,1 0-33-15,-1 0 48 0,0 1-48 16,0 1 42-16,-4 1-48 0,0 1 41 0,-2 3-52 16,-1 3 43-16,4 2-9 0,-4 0-9 0,0 3-47 15,-6 3 32-15,-1 3-6 0,0-1-37 0,-1 4 33 16,0 2-37-16,-1 1 0 0,1 3 3 0,-9 4 0 15,3 1 0-15,0 4 0 0,3-1 1 0,1 2 0 16,2 0 0-16,9-3-1 0,1 3-2 0,1 2 1 16,1-1-3-16,3 3 4 0,1 1-2 0,2 0 1 15,2 1 1-15,2 2-2 0,1-1 2 0,2 3-1 16,2-2 4-16,4 3-2 0,1 2 40 16,2-1-47-16,2 2 2 0,4 1 1 0,2 1 0 0,3 2 4 15,2 0-4-15,3 1 0 0,5 8 1 16,2-1-1-16,4-2 0 0,3 0 1 0,0-2-1 15,5-2 0-15,3-3 1 0,3-2 5 0,2-5-3 16,2-2 8-16,4-6-1 0,3-3 7 0,0-4 0 16,5-3 4-16,-5-9 5 0,1 0 1 0,5-3-3 15,1-3 7-15,1-2 6 0,11-4 9 0,-2-2-12 16,0-3 8-16,-2-1-14 0,-2-1 6 16,0-2-14-16,-2 1 7 0,1-1-13 0,-4-2 11 0,-3-1-16 15,0 0 10-15,-2-2-11 0,-9 2 10 16,5-4-12-16,-8 2 11 0,-2-1-13 0,-2-3 11 15,-2 0-13-15,-3-2 9 0,-2-1-10 0,-5-1 18 16,0-2-19-16,-4 0 3 0,-4-4 0 0,-2 0 1 16,-1-3 2-16,-3-2 19 0,-3-1-20 0,-1-3 1 15,-2-1 0-15,-2-1-2 0,-1-2 1 0,-2 0 2 16,-3-1-1-16,-4-7 4 0,-3 1-3 0,-1 1 2 16,-3 2-1-16,-3 1-4 0,-4 0 23 0,-3 4-23 15,-2 1 20-15,-3 1-4 0,-4 2 4 0,-3 2-4 16,-4 0-23-16,-1 2 22 0,-5 2-23 0,-2 5 24 15,-2 3-10-15,-2 2 19 0,0 4-15 16,-1 6 14-16,9 6-13 0,-2 3 7 16,1 5 0-16,-2 2-18 0,0 4 9 0,-7 4-11 15,3 4-2-15,2 4-19 0,3 3-6 0,4 2-51 16,3 4-17-16,4 0-14 0,5 6-10 0,5 2-20 16,9-1-16-16,4 2-54 0,5 1 19 0,6 3-46 15,3 0-70-15,5-2-599 0,7 0-550 0</inkml:trace>
  <inkml:trace contextRef="#ctx0" brushRef="#br0" timeOffset="109245.4">20367 17318 1052 0,'-10'-20'599'0,"10"20"-129"0,-9-17-77 15,9 17-93-15,-13-13-52 0,13 13-46 0,-8-9-39 0,8 9-31 16,0 0-29-16,0 0-19 0,0 0-18 16,0 0-12-16,-13 6-8 0,13-6-5 0,1 30-5 15,1-7 34-15,0 2-51 0,3 2-7 16,0 5-1-16,1-1-2 0,0-1-2 0,1-5-2 15,-2-1-6-15,2 0 6 0,-1-2-7 0,1-1 5 16,-1-5-5-16,-1-2 4 0,-5-14 4 0,7 21-1 16,-7-21 2-16,5 15 16 0,-5-15 25 0,0 0 11 15,0 0-1-15,0 0-18 0,0 0-8 0,0 0-7 16,0 0 25-16,-11-21-40 0,2 5-3 0,-1-2 31 16,2-2-38-16,-1-1 34 0,0 1-38 15,1-3 30-15,2 5-36 0,1 3 31 0,1 0-36 16,4 15 2-16,-7-22 2 0,7 22-1 0,-2-19 1 15,2 19 1-15,0 0 3 0,8-19 3 0,-8 19-2 16,11-8 3-16,-11 8-2 0,18-3 2 0,-18 3 0 16,22 0 0-16,-22 0 2 0,28 5 0 0,-12-2-1 15,-1 0 2-15,1 1 31 0,-1-1-38 0,-15-3 34 16,26 6-37-16,-26-6 36 0,23 4-38 0,-23-4 36 16,17 2-35-16,-17-2 37 0,0 0-30 0,20 0 43 15,-20 0-27-15,0 0 19 0,10-15-27 0,-10 15 0 16,0-23-2-16,-2 5 0 0,-3-6 3 0,0 1-3 15,-1-2-3-15,1-1 13 0,-2 0-59 16,2 2-16-16,1 1-23 0,1 0-16 0,2 5-15 16,0 0 0-16,1 18 1 0,2-27-1 0,-2 27-22 15,6-24 48-15,-6 24-30 0,11-18 53 0,-11 18-18 16,14-14 42-16,-14 14-30 16,18-9 52-16,-18 9-23 0,17-6 32 15,-17 6-21-15,19-2 39 0,-19 2-22 0,18 0 45 0,-18 0 3 0,19 7 40 0,-19-7-2 16,21 16 22-16,-12-7-4 0,2 5 4 0,1 1-11 15,-3 2-3-15,1 1-15 0,0 0-4 16,-1 1-13-16,0 0-5 0,1 2-8 0,-1-2-3 16,0 0-3-16,0-2-8 0,1 3 1 0,0-2-5 15,0-1-3-15,1 0-1 0,-1 0 38 0,0-1-49 0,1-1 1 16,-3-3 0-16,1 1-2 0,0-5 2 16,-9-8-1-16,13 17-1 0,-13-17 2 0,10 13 0 15,-10-13-2-15,9 12 2 0,-9-12 1 0,0 0 2 16,9 8-1-16,-9-8 1 0,0 0 1 0,0 0 10 15,9 11 9-15,-9-11 11 0,0 0 5 0,0 0 3 16,0 0 0-16,0 0-1 0,0 0-2 0,8 10-2 16,-8-10-1-16,0 0-2 0,0 0-2 0,0 0-7 15,0 0-4-15,0 0-3 0,0 0 4 0,0 0-3 16,0 0-3-16,0 0 37 0,0 0-43 0,0 0 3 16,0 0 2-16,0 0 0 0,0 0 2 15,0 0-4-15,0 0-6 0,0 0 5 0,9 9-8 16,-9-9 5-16,0 0-8 0,0 0 8 0,0 0-8 15,0 0 5-15,0 0-5 0,0 0-2 0,0 0 48 16,0 0-56-16,0 0 8 0,0 0 0 16,0 0 11-16,0 0-3 0,0 0 12 0,0 0-10 0,0 0 13 15,0 0-17-15,0 0 14 0,0 0-14 0,0 0 7 16,0 0-9-16,0 0 4 0,0 0-9 0,0 0 3 16,0 0-8-16,0 0 3 0,0 0-7 15,0 0 9-15,0 0-1 0,0 0 5 0,0 0-5 16,19-2 5-16,-19 2-4 0,17-10 3 0,-6 3-1 15,2-3 2-15,2 1-2 0,1-3-10 0,-1 3-35 16,1-2-1-16,-2 1-48 0,-1 2 3 0,-2-1-67 16,0 1-40-16,0 1-35 0,-11 7-18 0,17-15-10 15,-17 15-47-15,13-17-155 0,-13 17-394 0,6-21-451 16</inkml:trace>
  <inkml:trace contextRef="#ctx0" brushRef="#br0" timeOffset="109706.39">21095 17137 504 0,'0'0'655'0,"-12"-17"-153"15,12 17-91-15,-15-16-49 0,15 16-84 0,-12-12-36 16,12 12-39-16,-11-11-18 0,11 11-30 0,0 0-17 16,-12-11-25-16,12 11-13 0,0 0-20 0,0 0-19 15,0 0-13-15,0 0-2 0,0 0-4 0,0 0 3 16,0 0 1-16,-3 20-1 0,8-6-8 16,2 5-5-16,2-1-6 0,-1 3-5 0,1-2-2 15,0 4-5-15,1-3-3 0,0 1-2 0,-1-1 30 16,1-2-39-16,-1-1 33 0,0-1-41 0,-2-3 37 15,-7-13-40-15,12 19 36 0,-12-19-38 0,8 14 38 16,-8-14-35-16,0 0 39 0,8 15-32 0,-8-15 34 16,0 0-36-16,0 0 28 0,0 0-31 0,0 0 27 15,-3-16-30-15,-2 2 3 0,-3-6 1 0,-1-2 4 16,-3-6-2-16,-1-2 1 0,0-2 39 0,0-3-45 16,-1 0 3-16,1 1 0 0,1 2 2 15,1-2 1-15,1 4 0 0,1 1 23 0,2 5-25 16,2 3-1-16,-1 2 3 0,3 3-3 0,3 16 3 15,-4-25-3-15,4 25 7 0,-2-19-5 0,2 19-1 16,2-18 1-16,-2 18 1 0,6-15-1 0,-6 15 32 16,10-13-37-16,-10 13 34 0,16-8-38 0,-16 8 16 15,16-3-10-15,-16 3 1 0,19 3 0 0,-19-3 3 16,21 9 2-16,-21-9 1 0,18 14 1 0,-8-2 1 16,-4 1 1-16,-1 3-1 0,-1 3 0 0,-2-1-1 15,-2 4-2-15,-2 3 0 0,-3 6-2 16,-4 0-10-16,-2 0-2 0,-1 1-48 15,-3-1-29-15,0-3-30 0,0-1-34 0,0-5-39 16,4-5-30-16,0-3-26 0,11-14-198 0,-17 9-417 16,17-9-470-16</inkml:trace>
  <inkml:trace contextRef="#ctx0" brushRef="#br0" timeOffset="115791.8">19021 15234 386 0,'0'0'500'0,"0"0"-82"0,0 0-98 15,0 0-28-15,0 0-76 16,0 0-2-16,0 0-63 0,0 0 24 0,0 0-87 16,0 0 44-16,0 0-65 0,0 0 34 0,0 0-55 15,-1-16 36-15,1 16-62 0,0 0 41 0,0 0-63 16,0 0 53-16,0 0-54 0,0 0 39 0,0 0-54 16,0 0 35-16,0 0-71 0,0 0 6 0,0 0-52 15,0 0 8-15,0 0-45 0,0 0-72 0,0 0-203 16,0 0-263-16,0 0-202 0</inkml:trace>
  <inkml:trace contextRef="#ctx0" brushRef="#br0" timeOffset="118670.24">8681 17449 76 0,'0'0'586'0,"-23"-7"-179"15,23 7-112-15,-24-8-22 0,24 8-100 0,-23-5 3 16,23 5-85-16,-24-8 27 0,24 8-40 0,-22-6 37 15,22 6-66-15,-18-6 69 0,18 6-46 16,-17-4 32-16,17 4-37 0,0 0 30 0,-21-6-35 16,21 6 17-16,0 0-24 0,0 0 15 0,-17-4-31 15,17 4 13-15,0 0-26 0,0 0 15 0,0 0-29 16,0 0 20-16,0 0-26 0,0 0 20 0,0 0-26 16,0 0 24-16,0 0-21 0,-3 16 19 15,3-16-25-15,16 18 21 0,-7-10-20 0,1 3 22 0,3 2-24 16,1 0 8-16,-2 0-4 0,4 1 7 15,-2-1 6-15,0 2 6 0,2-2-1 16,-2 1-1-16,2 1 0 0,-2 0 1 0,1-2-1 16,0 1 0-16,0 0-1 0,-2-1-2 0,0-1-4 15,0 0-2-15,-3-3 0 0,0-1-4 0,-10-8 2 16,15 16-1-16,-15-16 2 0,13 11-5 0,-13-11 7 16,0 0-8-16,13 11 0 0,-13-11 3 0,0 0 3 15,0 0-1-15,12 10 3 0,-12-10 1 0,0 0 1 16,0 0-1-16,0 0 3 0,0 0-1 0,11 8 1 15,-11-8-1-15,0 0-2 0,0 0 14 0,0 0 41 16,0 0-31-16,0 0 3 0,18-8 3 16,-18 8-1-16,16-18 0 0,-6 6-6 0,3-1 4 15,2-4-3-15,3-4-6 0,1-1-4 0,2-2-4 16,0-2 1-16,2-1 0 0,-1-2-4 0,2-1-2 16,4-6 0-16,1-3-5 0,1 0 3 0,-1 0-6 15,2-1 2-15,-1-1-3 0,2 0 20 0,0 0-26 16,-2 0 4-16,2 1-8 0,-2 1 8 15,0 1-2-15,0 1 4 0,-7 6-7 0,0 1 4 16,-1-1-4-16,0 3 2 0,-3 3 6 0,0 0-7 16,-3 3 0-16,-1 6 0 0,-3-1-2 0,-1 3 0 15,-3 4 3-15,-8 10 1 0,12-18 1 0,-12 18 1 16,10-12-1-16,-10 12-1 0,8-10 0 0,-8 10 0 16,0 0 0-16,7-11 0 0,-7 11 1 15,0 0-1-15,0 0 3 0,7-11 8 0,-7 11-12 0,0 0-1 16,0 0 0-16,0 0-3 0,0 0-1 15,9-10 5-15,-9 10-1 0,0 0 0 0,0 0-2 16,0 0-2-16,0 0-3 0,0 0-4 0,0 0 0 16,0 0 20-16,0 0-26 0,0 0-5 0,0 0-1 15,0 0-3-15,0 0-4 0,0 0-6 0,0 0-20 16,0 0-9-16,0 0-4 0,0 0-8 0,0 0-18 16,0 0-6-16,0 0-19 0,0 0-3 0,0 0-9 15,0 0-6-15,0 0-16 0,0 0-29 0,0 0-74 16,0 0-173-16,0 0-252 0,0 0-210 15</inkml:trace>
  <inkml:trace contextRef="#ctx0" brushRef="#br0" timeOffset="124478.53">10487 17292 350 0,'0'0'537'15,"-4"-23"-102"-15,4 23-138 0,-6-24-14 0,6 24-69 16,-8-22 36-16,8 22-52 0,-10-21-13 0,10 21-26 15,-13-21 0-15,5 11-20 0,0 0 4 0,-2 0-6 16,1 1-8-16,0 1-2 0,-3 0-10 0,1 0-5 16,0 2-4-16,11 6-10 0,-22-8 2 0,22 8-16 15,-25-6 2-15,25 6-19 0,-26-3 6 0,26 3-29 16,-29 5 7-16,13 0-15 0,1 2 7 16,-1 2-26-16,0 1-2 0,3 1-4 0,-1 2-4 15,4-3 0-15,1 1-4 0,2 1 0 0,1 1 1 16,6-13 2-16,-3 24-7 0,3-24-2 0,6 27 2 15,1-12 2-15,4-1-1 0,1 2 0 0,4-1-1 16,2-1 1-16,4 2 0 0,2-2 5 0,2 3-7 16,1-3-1-16,0 0 3 0,-2-1 0 15,0 0-1-15,-4-2 0 0,-1 0-2 0,-1-1 0 16,-3 0 2-16,-2-2 2 0,-2 1 8 0,-1-1-6 16,-2 2-2-16,-3 2 21 0,-1 2-20 0,-3 3 16 15,-3 0-19-15,-6 7 14 0,-4 5-19 0,-3 2 16 16,-6 0-25-16,-2-2 19 0,-1 0-40 15,-1-4 3-15,1-1-30 0,1-6-21 0,5-6-51 16,3-6-75-16,14-6 0 0,-21-5-56 0,11-10 37 16,3-8-53-16,-1-11-15 0,5-5-85 0,1-4-58 15,3-3-206-15,3 1-176 0</inkml:trace>
  <inkml:trace contextRef="#ctx0" brushRef="#br0" timeOffset="124695.53">10370 17225 1115 0,'10'-21'294'0,"-2"4"-19"0,0 3-85 15,-2 2 28-15,-6 12-57 0,9-17 49 16,-9 17-38-16,6-13 19 0,-6 13-15 0,0 0 5 0,7-13-1 15,-7 13-9-15,0 0-5 0,0 0-25 16,0 0-26-16,0 0-22 0,0 0-12 0,12 13-5 16,-8 4-14-16,2 3 5 0,5 10-12 15,0 2 1-15,0 3-18 0,4 2-1 0,4 10-7 16,3 1 4-16,2-3 19 0,0-1-38 0,-1-4-18 16,-1-8 15-16,0-1-12 0,1-3 10 0,0-3-12 15,2-3-8-15,-2-5-43 0,-4-5-43 16,1-4-33-16,-3-5-39 0,-1-8-13 0,1-3-84 15,-2-6 51-15,-2-4-39 0,-3-4-41 16,-2-6-94-16,-3 2-392 0,-5-1-313 0</inkml:trace>
  <inkml:trace contextRef="#ctx0" brushRef="#br0" timeOffset="125055.57">10712 17329 324 0,'-21'0'501'0,"-3"2"-163"0,2 4-13 16,-2 0-109-16,2 2 14 0,0 2-72 0,4-1 13 15,1 0-16-15,5-1-36 0,3 3-18 0,9-11-21 16,-14 16-35-16,14-16 62 0,0 0-30 0,1 22 31 15,-1-22-17-15,14 13 10 0,-14-13-24 0,27 9 9 16,-11-6-25-16,5-3 3 0,-1 0-6 0,5-5-8 16,1 3-6-16,1-4-7 0,-2 1-6 15,1-1-10-15,-3 2 4 0,1 1-4 0,-4 2-4 16,-2-2 0-16,1 1 1 0,-19 2 5 0,31 0 1 16,-31 0-1-16,30 3-4 0,-15 0 5 15,2-2-6-15,-17-1-1 0,27 6-4 0,-27-6 1 16,27 4 0-16,-27-4 1 0,22 0 3 0,-22 0-1 15,22-4-3-15,-22 4 6 0,23-10 2 0,-23 10 2 16,16-15-5-16,-16 15 0 0,11-18-1 0,-11 18-2 16,2-18-1-16,-2 18 4 0,-8-15-10 0,8 15 1 15,-18-13-6-15,18 13 3 0,-29-2 14 0,9 4-22 16,-3 4-2-16,-5 3-2 0,0 2-5 0,5-1-2 16,2 0-11-16,4 0-33 0,2-3-55 0,15-7-76 15,-19 12-2-15,19-12-6 0,0 0-5 16,0 0-25-16,0 0-56 0,0 0-171 0,16-8-257 15,-1-3-236-15</inkml:trace>
  <inkml:trace contextRef="#ctx0" brushRef="#br0" timeOffset="125474.53">11137 17204 460 0,'0'0'622'0,"14"-9"-142"16,-14 9-57-16,0 0-90 0,16-7-43 0,-16 7-73 16,0 0-13-16,0 0-39 0,0 0-11 0,14-4-34 15,-14 4-9-15,0 0-26 0,0 0-3 0,0 0-11 16,7 13-4-16,-7-13-4 0,4 15 3 0,-4-15-7 15,5 25-9-15,-2-8-10 0,1-3-6 16,2 5-5-16,3-1-8 0,-1 0-3 16,-1 0-4-16,3-1 3 0,-2-1-6 0,2 0-3 15,1-1 37-15,0-2-47 0,-1-2 0 0,0-1 5 16,0-1-5-16,-10-9 1 0,20 10 6 0,-20-10 2 16,17 5 2-16,-17-5-1 0,16-2 0 0,-16 2 0 15,21-19 0-15,-10 3-6 0,-3-4-17 0,1-3-3 16,-1-6-4-16,-3-5-7 0,-1-2 6 0,-2-1 1 15,-2-2 7-15,-1 2 5 0,-1 0-1 0,-1 4 2 16,0 6 9-16,-3 2 28 0,1 5 15 0,-2-1 25 16,1 4-1-16,-1 3 23 0,1 2-18 0,6 12 19 15,-13-17-19-15,13 17-14 16,-11-11-7-16,11 11 3 0,0 0-18 0,-13-11-11 0,13 11-4 16,0 0-7-16,0 0 25 0,-8 17-35 15,8-17 23-15,7 33-22 0,-2-10 17 0,4 7-30 16,1 2 35-16,3-1-40 0,0 2 3 0,2-2 0 15,0 2 3-15,1-4-8 0,1 0-46 0,0-3-50 16,-1-3-94-16,3-2-51 0,-4-7 11 0,0 0-3 16,-3-7-25-16,-12-7-91 0,19 0-166 0,-19 0-296 15,17-16-396-15</inkml:trace>
  <inkml:trace contextRef="#ctx0" brushRef="#br0" timeOffset="125756.53">11622 17112 1017 0,'0'0'534'0,"-5"-25"-69"16,5 25-62-16,-4-20-59 0,4 20-75 0,-5-15-33 0,5 15-35 15,0 0-32-15,-7-12-33 0,7 12-25 16,0 0-22-16,0 0-15 0,-12 10-11 0,12-10-11 16,-6 26-8-16,1-10-4 0,1 4-8 0,0 1-7 15,2 1-2-15,-4-1-7 0,3-3 6 0,1-1-12 16,2-17 0-16,-3 25-5 0,3-25 2 0,-3 20-1 16,3-20 3-16,0 0 7 0,-3 20 25 0,3-20 17 15,0 0 30-15,-4 15-19 16,4-15 3-16,0 0-6 0,0 0-11 0,0 0-11 15,0 0-7-15,0 0-8 0,0 0-5 0,0 0-4 16,0 0 4-16,0 0-14 0,0 0-3 0,26-4-2 16,-26 4-2-16,22-12-1 0,-5 7-7 0,3 0-12 15,2 2-39-15,1-1-66 0,3 1-73 0,-1 2-115 16,2-2-17-16,-1 0-108 0,0-1-604 0,1-1-791 16</inkml:trace>
  <inkml:trace contextRef="#ctx0" brushRef="#br0" timeOffset="126548.53">12286 16883 580 0,'0'0'524'0,"-9"-12"-47"15,9 12-89-15,-11-9-12 0,11 9-58 0,0 0-65 16,-16-8-50-16,16 8-28 0,0 0-46 0,0 0-19 15,-17 8-29-15,17-8-6 0,-1 21-22 0,1-3 2 16,3 5-20-16,3 9 0 0,2 0-12 16,3 4 3-16,3 1-16 0,-1-1 10 0,2-2-16 0,1 0 4 15,2-1 3-15,-3-2-2 0,4-4-3 16,-4-2 0-16,1-1-3 0,-3-6 1 0,1-4-1 16,-3 1-5-16,-4-4-4 0,-7-11 4 0,14 17 1 15,-14-17-1-15,0 0-2 0,7 12-1 0,-7-12 0 16,0 0-1-16,0 0-2 0,0 0-3 15,-24-11 8-15,12-3-11 0,-5-7 13 0,0-5-10 16,-3-7 10-16,-1-9-10 0,-2-6 14 0,3-3-12 16,2-1 6-16,1 0-4 0,5 2 14 0,3 9-13 15,0 2 12-15,2 4-1 0,2 3 0 0,4 7-1 16,-1 1-2-16,2 4 0 0,1 2-8 16,1 3 6-16,3 1 1 0,-5 14-2 0,10-20-2 15,-10 20 3-15,13-11 0 0,-13 11 47 16,0 0-52-16,27 4 0 0,-16 5 1 0,-1 1 2 15,2 5 0-15,-3 4-10 0,-1 2 13 0,-2 2-12 16,-2 2 11-16,-2 1-10 0,-1 1 12 0,-2 0-11 16,-1-1 13-16,-2-1-11 0,0-3 11 0,0-1-8 15,1-6 12-15,3-15-10 0,-8 24 11 0,8-24-20 16,0 0-13-16,-4 17-4 0,4-17 8 0,0 0-9 16,0 0 16-16,0 0-7 0,5-28 12 0,2 14-10 15,0 1 16-15,2-3-33 0,1 0 14 0,4 3-26 16,-1-1 23-16,0 3-19 0,0 3 34 0,1 0-22 15,-1 3 26-15,-13 5-1 0,24-6 1 0,-24 6-17 16,20 0 24-16,-20 0-19 0,20 4 24 0,-20-4-11 16,16 9 33-16,-16-9-7 0,11 14 32 0,-11-14 0 15,7 13 29-15,-7-13-3 0,0 0 19 0,0 0 8 16,-4 22 1-16,4-22-17 0,0 0-19 16,0 0-6-16,-15 6-21 0,15-6-4 0,-12-9-16 15,12 9 1-15,-13-20-13 0,6 5 6 0,0-3-14 16,4 0-1-16,-1 1-1 0,2-1-2 0,2 0 1 15,0 18-1-15,2-29-1 0,-2 29 31 0,4-27-38 16,0 15 33-16,-4 12-37 0,12-20 42 0,-12 20-47 16,14-15 34-16,-14 15-36 0,18-8 36 0,-18 8-36 15,19 0 36-15,-19 0-35 0,25 8 3 0,-11 0 4 16,0 4 2-16,0 1 1 0,-1 3 2 0,-3 0-1 16,2 1 8-16,-3 0-14 0,2 1-20 0,-3 0-47 15,0 0-72-15,-3-5-44 0,1-1-85 16,-6-12-14-16,6 17-155 0,-6-17-441 0,0 0-515 15</inkml:trace>
  <inkml:trace contextRef="#ctx0" brushRef="#br0" timeOffset="126922.53">12652 16525 549 0,'-11'-10'788'0,"0"1"-191"16,0 3-91-16,11 6-111 0,-18-10-85 0,18 10-64 15,-14-7-49-15,14 7-46 0,0 0-30 16,-14-4-21-16,14 4-23 0,0 0-15 15,0 0-14-15,0 0-7 0,0 0-12 0,5 23 34 0,5-13-52 16,1-1 23-16,0 0-103 0,5 2 12 16,-1-3-77-16,1 1 45 0,-1-2-46 0,1-1 51 0,-2-2-23 15,2 0 55-15,-16-4-24 0,27 2 8 16,-27-2 22-16,22 0 9 0,-22 0 7 0,20-2 8 16,-20 2 18-16,18-3 41 0,-18 3 42 0,0 0 33 15,16-2 25-15,-16 2 8 0,0 0-17 0,0 0-14 16,0 0-16-16,0 0-16 0,0 0-11 15,0 0-23-15,16 9 24 0,-16-9-39 0,-5 21 25 16,3-7-36-16,0 5 0 0,-3 3-4 16,3 2-2-16,0 1-2 0,1 1 2 0,1 1-4 15,3-2 7-15,-1 1-13 0,5-1 9 0,-2 0-15 16,3-3 11-16,1 0-12 0,5 2 10 0,-1-6-13 16,3-3 11-16,2-2-15 0,2-3-47 0,-1-4-60 15,-2-5-58-15,2-4-24 0,2-4-97 0,-2-3 8 16,1-4-78-16,-2-5-139 0,0-1-302 0,-3-2-360 15</inkml:trace>
  <inkml:trace contextRef="#ctx0" brushRef="#br0" timeOffset="127219.72">13151 16784 1023 0,'0'0'589'0,"0"0"-111"0,0 0-81 16,0 0-87-16,0 0-75 0,-18 4-39 0,18-4-49 16,0 0-21-16,0 0-38 0,0 0-6 0,-9 10-27 15,9-10 2-15,0 0-20 0,0 0 4 16,0 0-6-16,0 0-6 0,4-18-5 0,-4 18-6 0,10-29-5 15,-6 9 51-15,1 0-59 0,-1-1-2 16,-2 4 4-16,1 0 30 0,-3 17 33 0,4-27 31 16,-4 27 12-16,0-21 7 0,0 21-2 0,-5-17-18 15,5 17 1-15,-4-12-29 0,4 12 1 0,0 0-30 16,0 0 8-16,-21 2-22 0,13 8 8 0,1 3-18 16,-3 4 21-16,2 1-21 0,2 2 14 0,1 2-6 15,3 2-7-15,0 1-2 0,4 0-5 16,2 1-3-16,1-1-2 0,5 3-2 0,2 0-1 15,3-3-4-15,2-3 1 0,3-1-2 0,2-3-12 16,5-4-67-16,0-5-69 0,0-7-74 0,0-5-56 16,7-8-78-16,0-5-99 0,6-9-644 0,1-4-851 15</inkml:trace>
  <inkml:trace contextRef="#ctx0" brushRef="#br0" timeOffset="128163.72">14068 16639 242 0,'-12'-16'712'15,"12"16"-197"-15,-11-13-121 0,11 13-59 0,-11-8-67 16,11 8-42-16,0 0-54 0,0 0-33 0,-14-4-26 16,14 4-19-16,0 0-5 0,-4 25 11 0,4-5 17 15,4 7 0-15,2 8-8 0,2 6-8 0,-1 0 21 16,3 5-54-16,3 7-9 0,-3-2-10 0,1-7-6 16,1-2-9-16,-1 0-6 0,0-2-7 15,1-3-3-15,-1-3-3 0,-3-1-3 0,2-5-2 16,-2-6-3-16,-3-2 1 0,-1-7-1 0,-4-13 1 15,8 21-1-15,-8-21-4 0,0 0-6 0,0 0-18 16,0 0-11-16,0 0-6 0,-12-26-7 0,3-3 12 16,-5-5-5-16,-1-11 13 0,-2-5-5 0,-4-3 14 15,0 0-4-15,1-3 12 0,0 1 3 0,4 1 3 16,1 2-4-16,5 12 5 0,2 0-2 0,1 6 0 16,2 0 1-16,3 7-2 0,0 2-3 0,4 6 7 15,1 2-7-15,1 1 6 0,4 2 2 0,-1 4-3 16,3 1-1-16,-10 9 3 0,20-9 0 0,-20 9 0 15,22 1-1-15,-8 5-4 0,-1 4 6 16,-2 1 0-16,1 3 0 16,-3 3 44-16,-3-1-49 0,-1 2-2 0,-3 0 1 0,-2 1 1 0,-2 3 1 15,-3 0 0-15,-1-2-5 0,-1 3 7 16,-5-5-7-16,3-1 13 0,-1-1-9 0,0-4 11 16,2-2-10-16,8-10 6 0,-14 11-13 0,14-11 11 15,0 0-11-15,0 0 8 0,-14-7-8 0,14 7 9 16,3-15-1-16,-3 15-3 0,14-23-7 0,-3 9-13 15,3-2 41-15,0 1-54 0,3 3 47 0,0-1-53 16,2 2 59-16,0 1-48 0,0 1 46 0,-1 2-41 16,-3 2 47-16,2 0-47 0,-17 5 50 0,23-5-50 15,-23 5 50-15,19-4-40 0,-19 4 66 0,0 0-40 16,20-1 55-16,-20 1-30 0,0 0 50 0,0 0-36 16,0 0 48-16,0 0-35 0,0 0 28 0,0 0-35 15,-7 13 19-15,7-13-33 0,0 0 16 0,-20-3-36 16,20 3 17-16,-16-11-30 0,7 2 22 15,2-1-29-15,-1-5 1 0,2-1-5 0,0 0 3 16,4-4 1-16,2-4 0 0,2 0-4 0,0-2-5 16,5 0-17-16,3-3-10 0,-2 2-12 15,3 0-9-15,1 6 1 0,-3 2-3 0,3 2-3 16,0 2-11-16,-3 5-10 0,0 1-1 0,-9 9-21 16,16-7-14-16,-16 7-37 0,0 0-11 15,23 8-15-15,-23-8-49 0,13 20-90 0,-7-9-123 16,-1 3-237-16,0 0-210 0</inkml:trace>
  <inkml:trace contextRef="#ctx0" brushRef="#br0" timeOffset="128754.89">14469 16417 634 0,'0'0'732'0,"0"0"-160"0,0 0-86 16,0 0-92-16,0 0-77 0,0 0-50 0,0 0-48 15,0 0-40-15,0 0-34 0,14 4-29 0,-14-4-23 16,0 0-20-16,0 0-18 0,0 0-9 0,0 0-8 15,0 0-11-15,0 0-3 0,0 0-4 0,0 0-2 16,10-10-2-16,-10 10-6 0,6-18-4 0,-6 18 3 16,6-22-1-16,-6 22-2 0,5-25 0 0,-5 25 1 15,2-24 7-15,-2 24 24 0,2-20 1 16,-2 20-2-16,0 0 2 0,-4-23-2 16,4 23-6-16,0 0-6 0,-7-13-5 0,7 13-4 15,0 0 3-15,-16 5-12 0,16-5-4 0,-17 23 1 16,8-6 0-16,0 3-3 0,0 3 1 0,0 3 9 15,2-1-14-15,2 0 9 0,1 0-3 0,4 0 4 16,2-1-1-16,3-2-1 0,2 0-15 0,0-4 1 16,3-1 2-16,2-2 11 0,3-3-11 0,1-1 8 15,2-3-5-15,-2-3 4 0,2-2-17 0,2-3 2 16,5-6-41-16,-3-1 17 0,5-7-64 0,-3-2-63 16,-1-3 20-16,-3-1 26 0,-1-1 15 0,-2-1 24 15,-6 4 17-15,-1-1 6 0,-1 0 18 0,-4 5 9 16,0 1 22-16,-5 13 34 0,5-20 26 15,-5 20 7-15,0 0-7 0,0 0 7 16,0 0-3-16,0 0-5 0,0 0-8 0,0 0 38 16,-8 15-55-16,8-15-8 0,-1 24-4 0,1-24-5 15,2 25 4-15,-2-25-5 0,5 22-3 0,-5-22 0 16,6 16-1-16,-6-16 1 0,7 12-1 0,-7-12 12 16,0 0 29-16,0 0 2 0,23-5-10 0,-23 5-11 15,11-24 10-15,-8 9 1 0,-1-5 20 0,-2 1 36 16,-2-4-41-16,-5-2-6 0,-4-5-9 0,-4-2-5 15,-4-2-12-15,-8-7-37 0,-2-2-35 16,-3 2-31-16,-1 0 30 0,1 3-36 16,2 4 47-16,6 7-44 0,5 4 26 0,0 2-92 15,6 5 6-15,3 1-79 0,6 1 16 0,4 14-37 16,0-18-47-16,0 18-132 0,9-15-391 0,-9 15-376 16</inkml:trace>
  <inkml:trace contextRef="#ctx0" brushRef="#br0" timeOffset="128902.65">14766 15984 1187 0,'15'18'559'0,"-4"0"-95"0,1-1-67 0,-2 2-101 16,0 2-53-16,2-2-48 16,-1 2-35-16,0-1-39 0,0 1-22 0,0 0-19 15,-2-2-21-15,1 0-4 0,1 1-12 0,2 6-9 16,-3-6-6-16,1 1-13 0,1-4-67 0,-2-2-22 16,-1-3-52-16,1-2-53 0,-10-10-61 0,14 11-162 15,-14-11-468-15,0 0-476 0</inkml:trace>
  <inkml:trace contextRef="#ctx0" brushRef="#br0" timeOffset="129268.64">14885 16130 1482 0,'0'0'588'0,"-22"-7"-97"16,22 7-137-16,-17-7-71 0,17 7-59 0,0 0-48 16,-16-7-41-16,16 7-27 0,0 0-23 0,0 0-18 15,-14-7-5-15,14 7-20 0,0 0-8 16,0 0-8-16,8-15-4 0,-8 15-23 0,16-14-27 15,-7 5-27-15,3 0-18 0,1 1-9 0,-2-2 0 16,3 3 4-16,-3 0 60 0,-11 7-44 0,20-13 57 16,-20 13-53-16,16-8 64 0,-16 8-46 0,13-7 60 15,-13 7-34-15,0 0 66 0,13-8-33 16,-13 8 65-16,0 0-43 0,0 0 44 0,0 0-49 16,0 0 11-16,0 0 6 0,0 0 7 0,12 8 6 15,-12-8 7-15,-5 15 2 0,5-15 5 16,-5 26-10-16,1-10-7 0,0 1-11 0,1 6-6 15,1 1-7-15,1 0 1 0,1 3-15 0,0-1-3 16,2 1-4-16,0-1-3 0,4 0-3 0,-1-2-4 16,4-2-1-16,0 0 6 0,0-3-9 0,2-1-7 15,2-1-2-15,-1-5-65 0,1-2-30 0,-1-3-21 16,2-1 18-16,-14-6-27 0,24 1-110 0,-10-6-97 16,-3-3-270-16,2-5-298 0,-2-4-542 15</inkml:trace>
  <inkml:trace contextRef="#ctx0" brushRef="#br0" timeOffset="129994.86">15151 15963 996 0,'0'0'722'0,"-6"-21"-145"16,6 21-115-16,-7-13-113 16,7 13-60-16,0 0-57 0,-10-11-48 0,10 11-34 15,0 0-30-15,0 0-57 0,0 27 31 0,6-6-48 16,4 8 0-16,-1 3-3 0,3 2-1 15,3 3-5-15,0-1-8 0,3 1-6 0,6 4-4 0,-4-7-6 16,1-1-2-16,6 5-8 0,-2-7-4 0,0-3-17 16,-1-3-51-16,1-4-54 0,-2-4-52 0,-6-5-39 15,1-4-19-15,-5-2-21 0,-13-6-73 0,0 0-116 16,23-4-357-16,-23 4-347 0</inkml:trace>
  <inkml:trace contextRef="#ctx0" brushRef="#br0" timeOffset="130254.84">15232 16211 720 0,'0'0'693'16,"-28"1"-168"-16,28-1-94 0,-20 0-98 0,20 0-87 16,0 0-50-16,-14 5-41 0,14-5-27 0,0 0-25 15,0 0-13-15,20 6-4 0,-20-6 18 0,34 0-41 16,-9 0-8-16,5-3-5 0,-1 0 25 0,6-2-49 16,-1 1-5-16,-5 2-3 0,-2 0-9 15,1 2 2-15,-4 0-4 0,1 1-2 16,-1 4 22-16,1 2 20 0,0 0 7 0,0 0-7 15,2 5-10-15,-5-1-4 0,0-2-9 0,0 2-8 16,-3 2 2-16,0-2-5 0,-3-3-5 0,-3 1-11 16,-3-1-16-16,-10-8-22 0,16 12-39 0,-16-12-31 15,0 0-49-15,9 13-39 0,-9-13-3 0,0 0-15 16,0 0-43-16,0 0-109 0,-21-6-91 0,21 6-233 16,-24-13-221-16</inkml:trace>
  <inkml:trace contextRef="#ctx0" brushRef="#br0" timeOffset="130839.84">15664 16243 819 0,'-14'-17'450'0,"3"-3"-68"0,-2 4-45 0,5 0-31 15,1 3-37-15,1 1-66 0,6 12-39 0,-8-20-34 16,8 20-15-16,-2-18-21 0,2 18-20 16,6-15-1-16,-6 15-4 0,11-16-9 0,-11 16-3 15,19-9-1-15,-19 9 8 0,23-5-5 0,-23 5-1 16,30 5-4-16,-13 1-7 0,1 1-9 0,0 2-8 16,1 2-5-16,-3 0-8 0,0 1 1 0,-2 0-3 15,1 1 1-15,-2-2 8 0,-3-1 2 0,2-2 35 16,-1 2 13-16,1-3 3 0,-12-7-27 15,21 10-12-15,-21-10-3 0,20 0-4 0,-20 0-11 16,20-12 49-16,-10 1-61 0,-2-1 22 0,0-1-26 16,-1 0 21-16,-3-4-32 0,-2 0 30 0,-2 0-29 15,-3 0 25-15,-2-3-2 0,-3 2-5 0,-2 2-1 16,-2 3-9-16,-2 3 7 0,-1 4-8 0,-2 3-17 16,-3 3 24-16,-1 6-23 0,-2 3 26 0,0 1-25 15,0 5 1-15,6 0 6 0,1 0-4 0,5 3-2 16,2 0 6-16,4-2 2 0,1-1-2 15,4-15-4-15,5 26-24 0,1-11-24 0,4-5-30 16,2 0-30-16,3-4-27 0,3-4-36 16,0-2-6-16,6-2-3 0,-1-4 9 0,0-2 16 15,0 0 15-15,0 0 43 0,-2 0 29 0,0 3 56 16,-1-2 28-16,-4 3 12 0,0 0 1 0,-16 4 11 16,26-5 30-16,-26 5 1 0,18-3 8 0,-18 3 21 15,0 0 26-15,21 0 17 0,-21 0 6 16,0 0 1-16,0 0 21 0,18 2-19 0,-18-2-33 15,0 0-18-15,0 0-6 0,0 0 9 0,0 0-21 16,0 0 11-16,0 0-9 0,0 0-7 0,0 0 2 16,0 0-28-16,-16-4-5 0,16 4-12 15,-8-14-11-15,8 14 4 0,-6-19-6 0,6 19-1 16,-2-24-2-16,2 24 4 0,2-24-10 0,-2 24-7 16,9-23 9-16,-2 13-1 0,2 0 0 0,3 2 0 15,0 1 0-15,3 1 0 0,1 2-3 0,3 3 2 16,2 2 2-16,1 2-9 0,1 4 11 0,0 2-7 15,3 4-14-15,-3 4-16 0,-2 2-74 0,-1 2-62 16,-5 3-87-16,-2 4-90 0,-6 1-37 0,-3-3-172 16,-4 2-375-16,-2-1-586 0</inkml:trace>
  <inkml:trace contextRef="#ctx0" brushRef="#br0" timeOffset="131430.47">13754 17862 349 0,'0'0'695'16,"0"0"-236"-16,-19-1-90 0,19 1-125 0,0 0-2 16,0 0-90-16,0 0 0 0,0 0-70 0,0 0-7 15,0 0 3-15,0 0-6 0,15-14-2 16,2 10 3-16,7 0 0 0,3-1-2 0,5 0-7 16,6-1-8-16,2 0 5 0,5-2-1 0,0 0 13 15,5 2-14-15,12-8 9 0,2-1-18 0,2-2 5 16,4-1-14-16,2-1-8 0,0-3 6 0,2-1-10 15,2-2 4-15,-1 0-10 0,1-5 3 0,-2-1-1 16,3 1 42-16,-2-3-62 0,18-6 1 16,-18 3 0-16,13-5-4 0,-17 6 5 0,0-2-8 15,-2-1 5-15,-2 2-6 0,1 1 2 0,-5 0-2 16,-3 1 2-16,-3 3-11 0,-2 1 4 16,-3 1-14-16,-2 3-12 0,-4 1-14 0,-1 1-15 15,-9 6-22-15,-2 0-8 0,-2 3-24 0,0-1-17 16,-4 1-8-16,-1 2-18 0,-7 2-60 0,0 2-125 15,-2 0-450-15,-5 1-340 0</inkml:trace>
  <inkml:trace contextRef="#ctx0" brushRef="#br0" timeOffset="138529.35">23461 1810 684 0,'-2'-19'519'0,"1"-3"-98"0,-3 1-78 16,-1 1-54-16,2 3-35 0,-1 0-42 0,1 1-19 15,-1 1-15-15,1 0-11 0,3 15-14 0,-7-22-7 16,7 22-5-16,-6-17-11 0,6 17-20 16,0 0-13-16,-4-15-9 0,4 15-21 0,0 0-13 0,0 0-11 15,-6-13-9-15,6 13-6 0,0 0 5 0,0 0-12 16,-4 30-4-16,2-6 0 0,0 4-2 16,0 11-3-16,-1 4-5 0,1 4 3 0,-3 13-1 15,2 1 1-15,1-1-2 0,0-9 4 16,2 12-3-16,-2-2-2 0,3 3 16 0,-1-1-15 15,2 0 9-15,0 1-12 0,0-3 6 0,3 1-7 16,-1-3 2-16,-1-10-4 0,1-1-2 0,-1-1 20 16,1-1-20-16,-1-1 25 0,0-2-4 0,0-2-6 15,1 0-15-15,-2-3-27 0,-1-1-81 0,-1-10 7 16,0 0-92-16,-2-4 16 0,1-3-64 0,-2-4 26 16,3-16-61-16,-4 22-118 0,4-22-93 0,0 0-249 15,-10 12-258-15</inkml:trace>
  <inkml:trace contextRef="#ctx0" brushRef="#br0" timeOffset="138916.39">23300 1652 345 0,'6'-29'510'0,"-1"7"-131"16,-1-2-14-16,1 2-133 0,-1 1 27 0,0 1-78 16,1 2-6-16,-3 4-2 0,-2 14-25 0,6-26-13 15,-6 26-24-15,6-23-12 0,-6 23-13 16,10-22-15-16,-2 10-13 0,2-2-7 0,1 0-9 16,2 3 2-16,2 1-13 0,2-1 4 0,-1 3-11 15,0 2 11-15,-1 1-12 0,1 2 8 0,-16 3-12 16,28-1 0-16,-28 1-2 0,29 7 0 0,-14-1-2 15,2 3 1-15,-2 5-3 0,1 3 9 0,0 4-10 16,-1 4 2-16,-2 2-3 0,-1 2-1 16,-1 2 1-16,-4 3-4 0,-1-1 1 0,-3 1-2 15,0 3 1-15,-3 0-1 0,-5 3-1 0,-2 3 1 0,-5 10-3 16,-4 1-2-16,-4-1-2 0,-3-2 2 16,-3 1-41-16,-2-2-11 0,-1-3-43 0,1-2-81 15,2-4 12-15,7-11-62 0,0-6-198 16,8-7-382-16,11-17-361 0</inkml:trace>
  <inkml:trace contextRef="#ctx0" brushRef="#br0" timeOffset="139362.37">23716 2088 746 0,'0'0'503'0,"0"0"-83"0,0 0-146 0,0 0-9 15,0 0-76-15,0 0 8 0,-12 8-34 0,12-8 16 16,-12 25-37-16,8-7 2 0,-3 3-18 0,1 1-26 15,1 1-18-15,0 0-18 16,2 1-2-16,2 0-18 0,2-1 0 0,1-2-16 16,1-3 5-16,4-4-14 0,-1 1 7 0,2-3-15 15,2-3 10-15,-10-9-2 0,23 8-12 0,-23-8 8 16,29-7-2-16,-11-1 0 0,-2-4-4 0,1-4 0 16,-2 0 3-16,-2-2-2 0,-2-3-13 0,-2 0 10 15,-2-2-8-15,-3-1 8 0,-2 0-6 16,-1 0 6-16,-2 2 10 0,-1 3 8 0,0 1 14 15,0 3 1-15,2 15-7 0,-5-24-7 0,5 24-8 16,-4-17-5-16,4 17-4 0,0 0-11 0,-1-19-5 16,1 19 0-16,0 0 0 0,0 0 2 0,0 0 0 15,0 0 3-15,22 14-2 0,-11 0-1 0,1 4 3 16,3 5-2-16,-1 5 4 0,-1 4 6 0,2 6-1 16,0 10-2-16,1 2 1 0,-4 1-3 0,-4-7 4 15,1 0-1-15,-2 2 5 0,-3 0 2 0,1-2-4 16,-5-2-1-16,-3 2 5 0,-3-2-1 0,-4-2-5 15,-2 0 3-15,-2-2 39 0,-3-1-9 0,-3-5-18 16,1 3-4-16,-1-4-37 0,-1-5-50 16,2-2-113-16,3-10 27 0,2-2-59 0,14-12-40 15,-17 3-56-15,17-3-165 0,-6-21-325 0,6-4-349 16</inkml:trace>
  <inkml:trace contextRef="#ctx0" brushRef="#br0" timeOffset="139594.35">24062 1830 293 0,'0'0'751'16,"3"-26"-192"-16,-3 26-134 0,2-17-65 0,-2 17-93 16,0 0-63-16,2-17-52 0,-2 17-23 0,0 0-31 15,0 0-11-15,0 0-24 0,4 21-1 16,-2 4-19-16,3 11 4 0,1 4-1 0,0 6-5 16,2-1-7-16,3 9 9 0,0-3-12 0,-1-9-13 15,0-2 10-15,0-3-19 0,1-2 9 16,-1-6-10-16,-1-1 8 0,-1-7-13 0,0-3 10 15,-1-5-16-15,0-1-9 0,-7-12-62 0,14 8-11 16,-14-8-80-16,15-5 22 0,-6-6-49 0,0-5-26 16,-3-4-89-16,-2-3-138 0,-4-2-198 0,-5-7-172 15</inkml:trace>
  <inkml:trace contextRef="#ctx0" brushRef="#br0" timeOffset="140524.37">24097 1852 940 0,'-11'-20'402'0,"3"1"-82"0,0 2-57 15,3 3-64-15,5 14-39 0,-3-26-27 0,3 26-18 16,7-28-22-16,-2 14-6 0,2 2 1 15,2-1 3-15,2 3 2 0,0 1 6 0,1 2 0 16,-12 7 0-16,23-6-18 0,-23 6 6 0,25 1-18 16,-11 4 4-16,-1 2-21 0,2 4 9 0,0 3-19 15,-3 1 4-15,1 2-19 0,-2 2 6 0,-2 2-18 16,3 7 15-16,-3 0-11 0,0 3-2 0,0 0 0 16,-1 1-2-16,0-1-2 0,-1 1-2 0,-1-2-2 15,0-5 7-15,-1-1-10 0,-3-2 7 0,3-2-10 16,-2-4 9-16,-3-16-4 0,4 25-1 0,-4-25 3 15,3 18 0-15,-3-18 11 0,0 0 32 0,4 20 24 16,-4-20 17-16,0 0-5 0,0 0-6 0,0 0-11 16,1 16-11-16,-1-16-8 0,0 0-6 0,0 0-11 15,0 0-6-15,0 0 10 0,0 0 1 0,0 0-36 16,-5-15 21-16,5 15-30 0,0 0 21 16,10-19-27-16,-10 19 26 0,13-17-40 0,-13 17 8 15,19-15-36-15,-19 15 17 0,20-11 4 16,-20 11 2-16,22-6-6 0,-22 6 14 0,21 0-4 15,-21 0 14-15,22 7-12 0,-10 0 17 0,-1 1-10 16,1 3 16-16,-1 3-10 0,-3 2 1 0,0 0 9 16,-1-1 0-16,-2 1 0 0,-1-1 2 0,1-1-2 15,-5-14 0-15,6 24-2 0,-6-24-7 0,7 20-22 16,-7-20-33-16,5 17-26 0,-5-17-22 0,0 0-9 16,7 15 10-16,-7-15 13 0,0 0 14 0,10 10 19 15,-10-10 12-15,0 0 6 0,0 0 16 16,18 2 7-16,-18-2 22 0,0 0 26 0,0 0 31 15,0 0 13-15,17-2 6 0,-17 2-7 0,0 0-11 16,0 0-12-16,15-8-9 0,-15 8-4 0,10-9 1 16,-10 9-9-16,13-14-5 0,-5 2 0 0,0 0-6 15,4-2-2-15,-1-4 0 0,-2-1-5 0,2 0 0 16,-1 0 0-16,-2 0 2 0,-2 4 27 0,2 1 29 16,-8 14 15-16,6-20-3 0,-6 20-12 0,0-18-11 15,0 18-15-15,-6-12-11 0,6 12-8 16,-19-8-5-16,19 8-18 0,-31 3 15 0,7 2-16 15,-2 4 13-15,-2 0-15 0,6 0 14 0,1 0-17 16,2-1 5-16,3 3-48 0,5-3-40 0,1 2-31 16,10-10-38-16,-9 15 4 0,9-15 5 0,0 0 4 15,2 21 14-15,-2-21 5 0,11 12 24 16,-11-12 10-16,19 10 38 0,-19-10 13 0,23 10 7 16,-10-5 10-16,-13-5 4 0,24 8 6 0,-24-8 11 15,25 7-2-15,-25-7-11 0,21 6 11 0,-21-6 15 16,23 8-32-16,-23-8 64 0,23 6 4 0,-23-6-45 15,17 7 34-15,-17-7-31 0,16 4 46 0,-16-4 10 16,0 0 42-16,17 6 25 0,-17-6 12 0,0 0 14 16,0 0 3-16,0 0-8 0,0 0-6 0,17-3-5 15,-17 3 1-15,0 0 1 0,4-14-18 0,-4 14-12 16,0 0-15-16,1-20-13 0,-1 20-14 16,2-18-15-16,-2 18-11 0,3-20 23 0,-3 20-46 15,8-23 28-15,-8 23-44 0,10-23 32 0,-2 13-40 16,1-1 33-16,-9 11-39 0,20-18 38 0,-8 11-41 15,0 1 34-15,-12 6-34 0,26-6 37 0,-26 6-34 16,27 1 24-16,-12 3-23 0,1 2 27 0,0 3-30 16,0 2-2-16,-2 4 8 0,-1 2 3 0,-4 0 8 15,0 5 2-15,-3 3 2 0,-4 2 1 0,-2 0-2 16,-2 9 12-16,-5 1-26 16,1-4-62-16,-5 3-109 0,-5-4-122 0,3-4-132 15,-5-3-788-15,9-7-966 0</inkml:trace>
  <inkml:trace contextRef="#ctx0" brushRef="#br0" timeOffset="141662.31">25985 1611 680 0,'2'-26'643'0,"-2"4"-132"0,0 5-83 16,-2 1-57-16,2 16-81 0,-4-25-46 0,4 25-50 16,-10-19-42-16,10 19-31 0,-15-10-18 0,15 10-28 15,-20 3-15-15,4 7-11 0,-2 11-11 0,-3 5-7 16,4 8 16-16,-4 12-32 0,2 5 12 15,4 9-20-15,2 5 4 0,2 5 3 0,2 1 5 16,1 0 12-16,3 3-6 0,2 0 0 0,1 1-3 16,4-3-10-16,1-5 1 0,1-5 0 0,1-14-4 15,1-5 2-15,-1-5-4 0,1-4-9 16,-1-9-23-16,0-3-17 0,1-2-6 0,-6-20 5 16,2 26-53-16,-2-26-24 0,-4 14-53 0,4-14 38 15,0 0-44-15,-18 4 58 0,5-8-11 0,-6-5 71 16,0-4-13-16,-4-6 86 0,-2-4-13 0,2-3 57 15,2-3-4-15,2 1 25 0,3-4-33 0,3 2 16 16,6-2-12-16,3 4-8 0,6 0-7 16,5-4-29-16,2-2 18 0,7 6-25 0,3-2 0 15,2 1 1-15,4 4 1 0,2 3 0 0,0 2 5 16,-3 3 5-16,3 5 6 0,-5 2 1 16,1 3 2-16,-5 2 0 0,0 2 1 0,-18 3 1 15,29 0 1-15,-29 0 0 0,26 5-2 0,-26-5 4 16,23 7-4-16,-23-7-2 0,18 10 11 0,-18-10-17 0,19 13 8 15,-19-13-13-15,13 11 10 0,-13-11-14 16,11 10 12-16,-11-10-15 0,12 11 13 0,-12-11-14 16,0 0 12-16,15 9-13 0,-15-9 14 0,0 0-13 15,16 5 15-15,-16-5-11 0,0 0 16 0,21-5-10 16,-8-2 16-16,0-6-9 0,3-3-1 0,1-7 1 16,2-2-1-16,-1 0 2 0,-3 0 11 15,0 1 42-15,-5 5 24 0,-3 1 24 0,-1 4-1 16,-6 14-18-16,2-24-21 0,-2 24-21 0,-8-19-14 15,-1 10-13-15,-7 4-14 0,-2 2-6 0,-8 6-4 16,-8 4-2-16,-2 4-3 0,-5 3 1 0,5 0 0 16,1 2-1-16,5-2-2 0,3 0-8 0,10 1-22 15,3-1-34-15,9-1-32 0,5-13-36 0,-2 19-10 16,2-19 16-16,15 20-12 0,1-15 23 0,5-2-30 16,3-2 56-16,3-1-28 0,2-2 57 0,3 0-22 15,1-1 52-15,4-1-22 0,-9 0 47 0,-1 3-21 16,0 0 33-16,-1 0-18 0,-4 0 7 0,-4 1 0 15,-18 0 6-15,31 1 7 0,-31-1 16 0,21 2 23 16,-21-2 17-16,0 0 7 0,22 2-7 0,-22-2-10 16,0 0-10-16,0 0-6 0,11 11 7 0,-11-11-6 15,0 0 14-15,0 0-12 0,0 0 1 16,0 0-15-16,0 18 5 0,0-18-16 0,0 0 5 16,0 0-13-16,0 0 7 0,0 0-13 0,0 0 7 15,0 0-10-15,0 0 10 0,0 0-11 0,0 0 9 16,0 0-10-16,4 14 10 0,-4-14-10 0,0 0 10 15,0 0-9-15,0 0 8 0,0 0-2 0,0 0-7 16,0 0-2-16,0 0 4 0,0 0-3 0,0 0 5 16,0 0-4-16,5 17 5 0,-5-17-4 0,0 0 5 15,10 10-4-15,-10-10 10 0,10 9-11 0,-10-9 10 16,9 9-10-16,-9-9 9 0,12 7-10 0,-12-7 10 16,0 0-8-16,11 9 12 0,-11-9 12 0,0 0 27 15,0 0 32-15,0 0 21 0,11 9 61 16,-11-9-28-16,0 0-15 0,0 0-11 0,0 0 9 15,0 0 11-15,0 0 30 0,-11-7-31 0,11 7 17 16,-9-11-36-16,9 11 14 0,-14-16-39 0,10 3 0 16,-1-3-38-16,1-5 9 0,4-3-33 0,0-3 7 15,4-1-1-15,1-4-10 0,3 2-26 0,4-1-45 16,1 3-40-16,1 2-25 0,2 4-29 0,-2 5-23 16,1 3-1-16,1 3-46 0,1 1-17 0,0 5-50 15,0 2-77-15,-17 3 17 0,25 0-100 16,-25 0-540-16,27 8-688 0</inkml:trace>
  <inkml:trace contextRef="#ctx0" brushRef="#br0" timeOffset="143262.41">27535 1612 581 0,'9'-12'570'0,"0"1"-94"0,-9 11-66 16,11-19-42-16,-11 19-47 0,7-18-4 0,-7 18-83 16,3-14-26-16,-3 14-28 0,0 0-29 0,-8-21 16 15,8 21-69-15,-15-12-18 0,15 12-18 0,-29-4-5 16,6 7-20-16,-2 4-8 0,-6 3-2 0,-3 6-12 16,3 2-1-16,-1 3-2 0,3 2 22 15,4 2-25-15,2 1 14 0,6 1-29 0,3-1 24 16,5-3-30-16,5-1 10 0,4-3-32 0,0-3 16 15,6 3-24-15,4-2 33 0,1-3-29 16,2-3 29-16,3-4-15 0,-1-3 22 0,3-1-19 16,-2-1 24-16,-16-2-18 0,34 0 21 0,-34 0-15 15,29-2 20-15,-29 2-22 0,20-2 37 0,-20 2 0 16,19-1 47-16,-19 1-37 0,0 0 18 0,0 0-34 16,0 0 14-16,-1 18-36 0,-14-2 29 15,-8 6-32-15,1 1-1 0,-1 1 0 0,2-2 1 16,2 0-1-16,3 1 7 0,5-6-4 0,4 1-15 0,2-5-9 15,5-13-6-15,-2 23 2 0,2-23 4 16,10 18 3-16,-10-18 5 0,19 12 3 0,-19-12 10 16,32 2-4-16,-9-4 4 0,1-4 10 15,1-2 17-15,3-4 10 0,-2-1 32 0,2-3-35 16,-2 2 39-16,-2-2-42 0,-1 1 43 0,-7 2-35 16,-1 1 45-16,-4 3-27 0,-11 9 12 0,17-13 4 15,-17 13-5-15,11-10-8 0,-11 10-8 0,0 0-3 16,10-8-20-16,-10 8-2 0,0 0-11 0,0 0-1 15,0 0-3-15,0 0-2 0,3 22-3 0,-3-22 2 16,5 18 2-16,-5-18-8 0,5 20-3 0,-5-20 4 16,8 23-1-16,-8-23 1 0,9 17 1 15,-9-17 12-15,12 10-5 0,-12-10 21 16,0 0 9-16,17 6 10 0,-17-6-9 0,16-8-2 16,-7-2-5-16,1-3-7 0,1-1 1 0,-3-4-8 15,1 2-3-15,-1-3 15 0,-2 0-20 0,-4 3-21 16,3-1 8-16,-2 1 14 0,-3 16-34 0,5-24 7 15,-5 24-70-15,4-18 2 0,-4 18-35 0,0 0-32 16,6-18-7-16,-6 18 39 0,0 0 2 0,0 0 27 16,12-9-2-16,-12 9 29 0,0 0-4 0,14 6 33 15,-14-6-11-15,14 7 23 0,-14-7-10 0,15 7 21 16,-15-7-10-16,18 7 19 0,-18-7-14 16,16 2 23-16,-16-2-17 0,0 0 23 15,27-1 1-15,-27 1 38 0,20-6-11 0,-20 6 48 16,23-12-32-16,-12 4 36 0,-1-2-38 0,0 1 48 15,-1-2-30-15,-9 11 51 0,11-18-52 0,-11 18 16 16,10-19-13-16,-10 19-12 0,7-19-6 0,-7 19 6 16,2-14-27-16,-2 14-7 0,0 0-4 0,-3-23-7 15,3 23-5-15,0 0-6 0,-11-13-6 0,11 13 2 16,0 0-8-16,0 0 6 0,-24 2-7 0,24-2 0 16,-19 17 2-16,9-2-4 0,2 2-18 15,1 2-18-15,1 2 23 0,3 1-54 16,1 2 28-16,2 1-26 0,2-1 14 0,1 2 11 15,3 6 11-15,4-2 18 0,0-1 1 0,1-2-10 16,0-8 21-16,-1 0-11 0,1-3 20 0,-1-1-7 16,0-7 19-16,-3 3-12 0,-7-11 18 0,14 14-18 15,-14-14 31-15,11 11-7 0,-11-11 49 0,0 0-37 16,9 12 25-16,-9-12-44 0,0 0 37 0,0 0-31 16,0 0 16-16,0 0-46 0,0 0 34 0,0 0-37 15,0 0 35-15,0 0-35 0,0 0 41 0,0 0-30 16,0 0 40-16,-12-11-9 0,12 11-6 15,0 0 0-15,-4-19-11 0,4 19-5 0,1-25-3 16,3 9-7-16,-2-1 4 0,5-4-4 0,-1 1 6 16,3 0 20-16,-1 1-28 0,2-1 20 0,0 2-32 15,1 0 29-15,-2 4-32 0,0 2 29 16,0 1-36-16,0 3 23 0,-9 8-38 0,18-14 22 16,-18 14-41-16,18-7 39 0,-18 7-32 0,18 1 41 15,-18-1-35-15,22 10 47 0,-10 0-36 0,0 3 33 16,0 3-31-16,2 3 41 0,-3-1-35 0,0 2 39 15,0-1-35-15,0-1 13 16,-2-2-6-16,-2-4 3 0,-7-12 4 0,12 19 1 16,-12-19 5-16,9 14 3 0,-9-14 5 0,0 0 16 0,8 13-8 15,-8-13 1-15,0 0-7 0,0 0-2 0,14-11-1 16,-14 11 35-16,7-17-44 0,-3 2 39 0,2-4-48 16,1 0 38-16,2-2-30 0,-2 1 26 0,1-1-35 15,0 0 34-15,-1 1-41 0,2 1 42 16,-1 0-44-16,-1 2 45 0,1 3-34 0,-2 1 30 15,0 1-36-15,-6 12 33 0,7-18-41 0,-7 18 38 16,9-13-43-16,-9 13 41 0,0 0-43 16,8-11 49-16,-8 11-45 0,0 0 41 0,0 0-38 15,15 11 42-15,-15-11-40 0,12 24 42 0,-6-3-20 16,3 9 22-16,1 3-47 0,0 5 40 0,0 3-36 16,3-1 4-16,-3 2 6 0,2 1-16 0,3 7 39 15,-3-11 17-15,-1 4-18 0,-1 0-3 16,-1-2 2-16,-2 0 15 0,1-4 11 0,-4 0 7 15,0-2 6-15,-3-7 4 0,-2-2 0 0,-3-1-4 16,-3-1-6-16,-6 1-10 0,-2-3-4 0,-6-4-7 16,1-2-3-16,0-5-8 0,1-2-29 15,4-4-62-15,15-5-61 0,-23 2-61 0,23-2-57 16,-16-18-86-16,16 0-19 0,4-7 27 0,7-11-62 16,6-12-99-16,4-2-331 0,3 0-404 0</inkml:trace>
  <inkml:trace contextRef="#ctx0" brushRef="#br0" timeOffset="143506.41">28878 1729 652 0,'2'-17'659'0,"-1"0"-143"16,-1 17-52-16,-1-31-85 0,1 13-44 0,-2 4-60 0,0-2-3 15,2 16-50-15,-7-26-18 0,7 26-12 16,-5-21-24-16,5 21-24 0,-5-16-35 0,5 16-31 16,0 0-19-16,-6-15-14 0,6 15-13 0,0 0-5 15,0 0 8-15,0 0-14 0,-6 29 32 0,5-2-47 16,2 2 34-16,0 11-43 0,0 5 39 0,1 4-46 15,0 1 0-15,0 1 1 0,1-4 3 0,0-3-2 16,3-1-17-16,0-6 28 0,0-2-23 0,1-4 28 16,0-6-26-16,0-5 22 0,2-2-62 0,-1-6-23 15,-8-12-28-15,19 10-68 0,-19-10-87 0,27-13-43 16,-7-6 12-16,-4-8-52 0,-2-6-138 0,-3-6-344 16,-3-2-402-16</inkml:trace>
  <inkml:trace contextRef="#ctx0" brushRef="#br0" timeOffset="143911.41">28849 1298 613 0,'-6'-16'471'0,"6"16"-139"16,0 0-55-16,0 0-28 0,0 0-8 0,0 0-9 15,0 0-18-15,16 12-26 0,-7 0-27 0,3 3-10 16,0 2-12-16,3 7-12 0,-1 2 39 16,2 3 6-16,-3 4 55 0,-2 0-73 0,1 3 12 15,-3-3-63-15,-1 3 39 0,-1-1-58 16,0 0 33-16,-3-1-55 0,0-7 23 0,-1 0-52 0,-1 0 32 15,1-4-47-15,-2-6 33 0,0 2-41 16,1-2 38-16,-2-17-31 0,1 26 18 0,-1-26 35 16,2 19 33-16,-2-19-10 0,0 0 29 0,1 19-8 15,-1-19-7-15,0 0-24 0,0 0-8 0,0 0-15 16,0 0-8-16,0 0-11 0,0 0-4 0,-18-9-9 16,18 9 0-16,-6-14-11 0,6 14-1 0,-1-16-12 15,1 16 3-15,1-17-9 0,-1 17 2 0,7-18-8 16,-7 18 7-16,11-15-10 0,-11 15 6 0,18-12-7 15,-18 12 5-15,21-7-8 0,-21 7 10 0,23 0-11 16,-7 4 13-16,-1 1-10 0,2 6 13 0,-1 1-13 16,1 3 17-16,0 6-11 0,-3 2 13 0,0 2-12 15,-2 0 11-15,-2 2-12 0,-2-4 2 16,0 0 1-16,-2-2-11 0,-1 0-23 0,-1-5-50 16,1-1-71-16,-5-15-90 0,7 21-49 0,-7-21-41 15,5 13-72-15,-5-13-15 0,0 0-8 0,0 0-609 16,6-13-793-16</inkml:trace>
  <inkml:trace contextRef="#ctx0" brushRef="#br0" timeOffset="144087.42">29380 1838 787 0,'8'-17'733'0,"-8"17"-183"15,0 0-112-15,9-15-121 0,-9 15-70 0,0 0-49 16,0 0-29-16,0 0-30 0,14 11-20 0,-14-11 0 16,6 21 22-16,-2-4 11 0,-2 1-37 0,0 4 10 15,1-4-56-15,0 3 18 0,-1-4-48 16,1-2 27-16,-3-15-23 0,6 23-2 0,-6-23-47 15,5 16-20-15,-5-16-55 0,0 0-38 0,0 0-83 0,0 0-84 16,17-13-1-16,-14-3-52 0,-3-9-124 16,-3 0-386-16,-4-5-441 0</inkml:trace>
  <inkml:trace contextRef="#ctx0" brushRef="#br0" timeOffset="144431.41">29371 1611 829 0,'-1'-29'380'0,"1"29"-44"0,1-24-82 15,-1 24-38-15,3-17-27 0,-3 17-14 0,0 0-10 16,8-10-35-16,-8 10 1 0,0 0-6 0,18 18 19 0,-10-2-2 15,-1 6 17-15,0 7 18 0,-1 4 3 0,-3 1-19 16,0 3-28-16,-1-2-26 0,-1 0-19 16,1-5-44-16,-1-4 19 0,1 1-38 0,0-4 22 15,1-2-30-15,-1-4 30 0,-2-17-34 0,4 25 31 16,-4-25-25-16,3 19 59 0,-3-19 15 0,0 0 58 16,4 17 35-16,-4-17-40 0,0 0-5 0,0 0-42 15,0 0-2-15,0 0-33 0,-4-21 4 0,4 21-30 16,-2-26 6-16,2 8-27 0,2-2 9 0,1-2-23 15,2-2 15-15,2 2-23 0,-1 1 17 0,2 2-22 16,2 1 13-16,-1 3-33 0,2 1 7 16,0 4-35-16,1 1 14 0,1 2-42 0,-13 7 31 0,24-6-43 15,-24 6 47-15,24 4-31 0,-8 2 53 16,-2 5-33-16,4 2 49 0,-6 3-13 0,1 2 23 16,-1 2-32-16,1 4 37 0,-1 2-32 0,-3-5-16 15,1-1-23-15,0-1-92 0,-1-1-64 0,-2-5-91 16,1-2-10-16,-8-11 17 0,12 13-33 0,-12-13-151 15,0 0-335-15,18-12-397 0</inkml:trace>
  <inkml:trace contextRef="#ctx0" brushRef="#br0" timeOffset="144810.41">29837 1692 768 0,'-3'-16'794'16,"1"-1"-200"-16,-1 3-84 0,3 14-156 0,-8-22-46 16,8 22-90-16,-6-15-22 0,6 15-68 0,0 0-1 15,-14-5-47-15,14 5 6 0,-15 12-42 16,7 0 17-16,-1 5-4 0,1 2-12 0,1 6-8 0,1-3-5 15,2 1-5-15,2 1-30 0,1-1 25 0,1-3-38 16,1-3 29-16,3-1-27 16,0-3 31-16,5-1-27 0,-9-12 31 0,18 12-29 15,-18-12 32-15,24 1-34 0,-9-5 31 0,3-3-39 16,-1-2 32-16,-1-2-4 0,-2-2-6 0,0 2 1 16,-3-3-1-16,-2 4-2 0,-9 10-2 0,15-15-1 15,-15 15-7-15,10-12-3 0,-10 12-2 16,0 0 1-16,15-7 1 0,-15 7 2 0,0 0-2 0,17 12 1 15,-11 1 0-15,-1 7-9 0,-3 7 13 0,-3 10-2 16,0 3-16-16,-3 1 28 0,2 0-24 16,0 1 5-16,-1 0 6 0,0-2 2 0,1 0 7 15,-1-1-4-15,0-4 3 0,-1-1 34 0,0-7-25 16,-4 4 6-16,0-8 4 0,-4 2 0 0,-6-4-2 16,-4-1 4-16,-2-3-10 0,-7-4 1 0,-5-3 0 15,-2-3-7-15,-4-3 13 0,-5-4-93 0,-3-2-81 16,-1-1-91-16,-1-2-24 0,2 0 10 0,3-3 6 15,4-1-163-15,2 2-416 0,5 0-413 0</inkml:trace>
  <inkml:trace contextRef="#ctx0" brushRef="#br0" timeOffset="145626.39">23722 3443 407 0,'-22'-4'609'16,"1"0"-174"-16,2 1-121 0,2-1-59 0,2 2-53 15,15 2-30-15,-24-5-35 0,24 5-34 0,-17-2-34 16,17 2-5-16,0 0-14 0,-19-3-6 0,19 3 0 16,0 0 5-16,0 0-40 0,0 0 64 15,0 0 19-15,0 0 9 0,21-4-5 0,-2 2-4 16,6 1-10-16,4-1-18 0,9 0-2 0,3 1-8 15,4 0-8-15,4 0 2 0,4 2 1 0,2 0 3 16,14 0 5-16,3 3 2 0,3-3-5 16,3 2 6-16,2-3-1 0,4 3 10 0,3-5 8 15,8 2 0-15,1-2-3 0,6-1-7 0,2-3-3 0,28-1-4 16,-1-1-9-16,3-2-14 0,0 1-7 0,4-4-1 16,-4 1 3-16,2 0-4 0,-4 0 3 15,0 2 10-15,1-1 17 0,2 1 34 16,-3 0 1-16,0 1 13 0,1 2 5 0,-3-3 3 15,3 3-9-15,2-1-9 0,0-1-8 0,-4 1 3 16,-1 1-18-16,0 0 3 0,-2-2-15 0,1 0-5 16,-5 0-9-16,1-1-2 0,-26 0-9 0,1 1-5 15,-1-1-4-15,-3-2-34 0,2 2 35 0,-3-4 3 16,-4 3-13-16,0-3-4 0,-4 1-2 0,-5 1-2 16,-8 1-5-16,-6 0-8 0,-8-1-19 0,-14 5 18 15,-7 1-16-15,-5 0 21 0,-9 0-13 16,-3 4 6-16,-6-3 33 0,-16 5-19 0,25-4 18 15,-25 4-26-15,16-6 19 0,-16 6-24 0,0 0 21 16,16-8-31-16,-16 8 2 0,0 0-43 16,0 0 1-16,0 0-57 0,-9-10 4 0,9 10-78 15,-23-3-39-15,4 3-30 0,-2 0-48 0,-10 2-67 16,-9 0-8-16,-3 0-82 0,-8 3-688 0,-11 0-894 16</inkml:trace>
  <inkml:trace contextRef="#ctx0" brushRef="#br0" timeOffset="147723.39">23403 3463 144 0,'-14'5'472'0,"-2"4"-129"16,0 2-84-16,1-1-47 0,-1 5-61 0,2-1-18 15,-1 4-23-15,1-1-14 0,1 0-20 16,-1 0-15-16,3 0-8 0,-1 0 6 0,1-2-10 15,2 0 12-15,1-2 26 0,1-1-12 0,-1-2 33 16,8-10-39-16,-9 14 38 0,9-14-43 16,-8 11 44-16,8-11-34 0,0 0 61 0,-7 14-47 15,7-14 69-15,0 0-63 0,0 0 44 0,-10 8-57 16,10-8 24-16,0 0-63 0,0 0 56 0,-18-4-64 16,18 4 46-16,-12-9-50 0,12 9 39 0,-18-16-57 15,7 3 44-15,0-2-54 0,-3-2 41 0,3 0-39 16,-4-10 37-16,2-5-50 0,-2-5 0 0,2-2-1 15,-3-10 46-15,1-2-50 0,1-3 44 0,-2-3-50 16,3-3 51-16,-1 0-55 0,1-4 6 16,-1 3-4-16,2-3 4 0,-1 2 44 0,0-1-47 15,1 1 0-15,-3-1 3 0,-1 0 13 0,-2 0 4 16,0-2-2-16,2 1 6 0,-1-1-2 0,3-2-1 16,-1 0 20-16,3-2-27 0,0 3 22 0,-1 1-5 15,0 2-9-15,1 3-1 0,-1 0 0 0,3 4 1 16,-1 4-19-16,2 9 25 0,0 4-21 15,0 0 23-15,0 3-19 0,1 4 2 0,-1 0 2 16,0 3 19-16,2 5-20 0,0 2 18 0,0 1-18 16,-1 1 17-16,2 2-17 0,1 2 23 0,0 2-27 15,5 14 23-15,-8-22-21 0,8 22 19 0,-7-18-24 16,7 18 20-16,-5-14-22 0,5 14 12 0,0 0-22 16,-4-16 16-16,4 16-15 0,0 0 20 0,0 0-14 15,4-14 16-15,-4 14-13 0,0 0 18 0,12-9-16 16,-12 9 18-16,13-6-16 0,-13 6 17 15,14-5-15-15,-14 5 17 0,17-6-3 0,-17 6-14 16,21-6 16-16,-21 6-2 0,21-6 1 0,-21 6-3 16,19-4 0-16,-19 4-1 0,19-4 7 0,-19 4-3 15,18-4-1-15,-18 4 0 0,20-6-1 0,-20 6-1 16,23-6-7-16,-23 6 1 0,26-7 1 0,-10 2 0 16,0-1 1-16,5 0 0 0,2 0-13 0,2 0 18 15,5-2-2-15,1 1 0 0,3-2-1 0,0 1 0 16,1 1 1-16,1 0-2 0,2-1 3 0,2 1 6 15,0-1-9-15,2 0 3 0,3-1-9 0,1 0 10 16,12-3-1-16,3 0-3 0,1-1-1 0,2-1 2 16,5 0 1-16,1 0 0 0,4-1-1 15,4 0 1-15,2-1 0 0,4 2-1 0,2-3 1 16,4 3-1-16,1-3 2 0,4 2 0 0,24-3 1 0,-3 1-1 16,2 1 1-16,-19 1 3 0,19 2 0 15,-19 1 0-15,23 0-12 0,-3-1 19 0,-18 5 0 16,25-3-2-16,-3-1-4 0,-22 4 2 0,23-3-18 15,-22 3 28-15,22 1-22 0,3-3 23 0,-3 2-23 16,-20 3 28-16,24-2-24 0,-25 0 27 0,3 3-33 16,0 0 27-16,25-2-22 0,-24 3 21 0,25-1-25 15,-26 1 29-15,2 0-32 0,0 0 27 0,22 2-26 16,-23-1 25-16,2-1-27 0,-1 2 27 0,0-1-5 16,-2 2-1-16,0-1-2 0,-3 1-25 15,-1 0 28-15,-3 0-23 0,-1 0 25 0,-3 1-25 16,-1-1 24-16,-3 0-2 0,-4 0-3 0,-3 2-1 15,-4-2-28-15,-4 1 26 0,-3 2-23 0,-5-2 27 16,-3 0-24-16,-11 0 26 0,-3 0-28 0,-1 1 29 16,-2 0-28-16,-4-2 27 0,0 1-27 0,-3 0 27 15,-4 1-2-15,-6-1-3 0,-1 1-1 0,-3-1-1 16,-3-1-1-16,-3 2-1 0,-1-1-1 0,-20-1-5 16,32 2 5-16,-32-2 0 0,23 1-1 0,-23-1 4 15,19 1 3-15,-19-1 2 0,0 0 4 0,20 0 1 16,-20 0-2-16,0 0 4 0,0 0 8 15,18 2-29-15,-18-2 31 0,0 0 4 0,0 0-11 16,0 0-31-16,0 0 31 0,0 0-40 16,0 0 33-16,14-4-30 0,-14 4 30 0,0 0-30 15,0 0 43-15,0 0-45 0,0 0 33 0,0 0-33 16,0 0 36-16,0 0-34 0,0 0 36 0,0 0-37 16,0 0 35-16,-3-15-33 0,3 15 31 0,0 0-32 15,0 0 31-15,0 0-33 0,0 0 31 0,0 0-30 16,0 0 29-16,0 0-29 0,0 0 28 0,0 0-30 15,0 0 31-15,0 0-29 0,0 0 29 0,0 0-30 16,0 0 31-16,0 0-3 0,-1 19-2 0,1-19-2 16,8 19 0-16,-4-4-2 0,1 3-2 15,1 4 2-15,0 0-3 0,0 3 1 0,3 6-1 16,-1 1 1-16,0 3-1 0,-1 4 1 0,0-2-1 16,-1 2 0-16,0 4-28 0,-1-1 34 0,-1 2-30 15,2 2 9-15,-3 3 30 0,1-1-31 0,1 11 30 16,0 0-29-16,-1 1 30 0,1 1-4 0,1 0-3 15,-1 1-30-15,1 3 40 0,0 0-30 0,0 0 29 16,1-1-30-16,-1-1 2 0,0-2-2 0,-2-2 2 16,-1 2 3-16,0-11 30 0,-1 1-33 0,-1 0 31 15,0 0-32-15,1-2 40 0,0-1-42 0,-1-2 38 16,1-1-38-16,-2-2 5 0,0-4 1 0,0 0 1 16,0-4 4-16,0-6 1 0,0-3 8 0,0-1-23 15,-1-5 19-15,0-3-11 0,1-17 16 16,-3 30-14-16,3-30 19 0,-5 23-12 0,5-23 29 15,-9 20-30-15,9-20 21 0,-19 18-23 16,4-10 20-16,-4-1-21 0,-3 0 20 0,-3 0-17 16,-2-3 26-16,-6 2-10 0,-2-3-3 0,-1 1-1 15,-2 1 5-15,0-2 3 0,-4 0 3 0,1-1-3 16,0 3-3-16,-1-3-3 0,-2 2 8 0,-1 1-15 16,-3-1 0-16,-2 0-2 0,-12 2-1 0,-3-3-1 15,-1 3-1-15,-3-2 1 0,-3 1-2 0,-3-1-1 16,-2 0 1-16,-6 1-2 0,-4-2 1 15,-4 0-3-15,-6 0 2 0,-5-2-4 0,-6 2-5 16,-23 2-3-16,2-1-13 0,-2 1-72 16,-2 0-64-16,-1 0-123 0,-1-3-73 0,-5 1-813 15,31-3-918-15</inkml:trace>
  <inkml:trace contextRef="#ctx0" brushRef="#br0" timeOffset="155627.57">25450 3921 906 0,'-2'-26'534'16,"2"26"-96"-16,-5-21-137 0,5 21-14 0,-2-15-107 15,2 15-6-15,0 0-92 0,-4-17 42 0,4 17-68 16,0 0 31-16,0 0-61 0,0 0 41 0,-9 17-53 16,5 3 48-16,-1 8-30 0,0 10 48 15,-1 6-44-15,-1 12 50 0,-3 2-55 16,2 2 48-16,-1-2-60 0,0 0 44 0,-1-2-51 15,2-1 44-15,0-10-26 0,-1-1 18 0,1-1-14 16,1-2-6-16,-1-1-18 0,0-5 8 0,2-2-7 16,-1-8 2-16,3-3-4 0,-2-2-8 0,3-5-51 15,3-15-96-15,-9 20-3 0,9-20-65 0,0 0-50 16,-9 11-59-16,9-11-62 0,0 0-359 0,-8-23-269 16</inkml:trace>
  <inkml:trace contextRef="#ctx0" brushRef="#br0" timeOffset="155855.57">25367 3906 400 0,'5'-15'630'16,"-1"0"-105"-16,-4 15-159 0,4-21-17 0,-4 21-111 15,5-16-6-15,-5 16-86 0,0 0 19 0,4-16-76 16,-4 16 34-16,0 0-64 0,0 0 37 0,0 0-59 16,23 9 35-16,-11 4 4 0,-1 5-52 0,4 7 46 15,1 5-59-15,-2 6 70 0,8 13-47 0,-4 4-5 16,2 3-2-16,-1-1-10 0,3 3 47 15,-3-4-55-15,0 1 42 0,0-3-13 0,0-2-3 16,-1 0 9-16,-4-10-22 0,1-2-6 0,-1-1-31 16,-3-4-44-16,0-4-126 0,-4-6-18 0,-1-4-104 15,-2-3-678-15,-4-16-690 0</inkml:trace>
  <inkml:trace contextRef="#ctx0" brushRef="#br0" timeOffset="156554.56">25282 4478 420 0,'0'0'598'0,"-20"-11"-128"16,20 11-125-16,-12-12-63 0,12 12-49 0,0 0-31 15,1-23-40-15,9 8-30 0,5-1-28 0,7-6-9 16,6-2 26-16,11-5-62 0,2-1-8 0,3 1-8 16,0 3-10-16,-2 1 4 0,-6 7-4 0,-3 4-5 15,-2 0 2-15,-8 6-4 0,0 0-3 0,-8 4 0 16,-15 4-9-16,25-2 8 0,-25 2-1 15,21 7-1-15,-21-7-5 0,15 19 0 0,-8-5 0 16,-3 2-3-16,-1 5 2 0,1 0-7 16,-2-1 6-16,-2-2-3 0,2 4-5 0,1-4 2 15,1 0-1-15,0 1 45 0,1 1-46 0,2 0 60 16,-2-2-59-16,1-3 40 0,0-1-39 0,2-2 41 16,-1-2-47-16,-7-10 46 0,15 15-48 0,-15-15 46 15,18 4-50-15,-18-4 39 0,29-11-42 16,-11-1 47-16,0-7-54 0,5-5 4 0,-3-4 2 15,0-3 2-15,-1-1 2 0,-2 1-5 0,1 0 9 16,-5 3 8-16,-3 6 16 0,-4 2 13 0,1 2 4 16,-3 3 0-16,-4 15-3 0,5-21-8 0,-5 21-6 15,0 0-4-15,0-20-10 0,0 20 6 16,0 0-7-16,0 0-3 0,0 0-1 0,-16 3-1 16,16-3-1-16,-8 25 0 0,3-8-1 0,2 4 1 15,1 4 2-15,2 0-1 0,0 1-1 0,0 1 42 16,2-1-51-16,0 2 17 0,1-3-15 0,2-1 35 15,1-2-4-15,-1-2-6 0,-1-6-6 16,3 0-10-16,-7-14-28 0,12 18-25 0,-12-18-24 0,15 6-19 16,-15-6-43-16,25-11 59 0,-7-3-60 0,-1-5 66 15,4-6-43-15,-4-3 49 0,2-4-36 0,-4-3 15 16,-3-3 11-16,-1-3 8 16,-2-1 59-16,-2-3-47 0,-1 1 61 0,-3 1-39 15,1 0 47-15,-4 3-39 0,0 2 65 0,0 9-41 16,-2 2 25-16,0 3 19 0,2 5 7 0,0 19 2 15,-5-27-12-15,5 27-8 0,-2-19-7 0,2 19-8 16,0 0-8-16,0 0 7 0,0 0 42 0,-4 20-54 16,4 4 50-16,2 5-54 0,0 10 5 0,2 7 7 15,-1 4 2-15,1 11-3 0,2-1 57 0,0-2-58 16,-2-11 41-16,1-2-52 0,3-1 47 0,-1-5-9 16,2-1-4-16,0-7-6 0,2-4-12 15,-1-5 0-15,0-5-59 0,-1-6-56 16,-9-11-96-16,21 6-38 0,-10-13-225 0,1-2-440 15,0-7-532-15</inkml:trace>
  <inkml:trace contextRef="#ctx0" brushRef="#br0" timeOffset="156905.57">26153 4095 793 0,'0'0'516'0,"0"0"-118"15,0 0-82-15,0 0-49 16,0 0-46-16,25-5-54 0,-2 3-28 0,6 1 22 15,0-1-75-15,3 2-11 0,1 0-28 0,-1 0 2 16,-3 3-1-16,2 0-8 0,-4 2-10 0,-2 2 5 16,1 1 6-16,-5 2-2 0,0 3-1 0,-4-1-11 15,-1 4 4-15,-3 0-3 0,-1-1-4 0,-3 2-10 16,0-1 3-16,-3-2-2 0,2-1-4 0,-8-13-3 16,8 20-7-16,-8-20 8 0,9 17 3 0,-9-17-1 15,6 12-4-15,-6-12 5 0,0 0 1 0,14 7 8 16,-14-7 10-16,18-6-11 0,-4-5 4 15,3-3-5-15,0-7-3 0,0-2-1 0,-1-2-2 16,-3 0 1-16,-3 2 1 0,-2 3 5 0,-5-1 13 16,1 4-8-16,-4 17-4 0,-6-27-7 0,-1 14-3 15,-5 3-8-15,-3 3-1 0,-6 5 1 16,-4 3-8-16,-8 5 5 0,-1 2-2 0,1 6 2 16,3-1-8-16,3 2-48 0,3 1-81 0,8-2-67 15,7-3-111-15,3 1-652 0,6-12-659 0</inkml:trace>
  <inkml:trace contextRef="#ctx0" brushRef="#br0" timeOffset="157607.68">26910 4126 322 0,'0'0'669'0,"0"0"-183"0,-2-19-131 0,2 19-68 0,0 0-64 15,0 0-87-15,0 0 6 0,0 0-32 0,0 0-68 16,0 0 39-16,0 0-53 0,-9 16 33 15,9-16-50-15,-2 21 34 0,2-21-43 16,-1 25 31-16,1-25-48 0,-2 23 50 0,2-23-44 16,2 22 39-16,-2-22-44 0,1 18 34 0,-1-18-33 15,0 0-11-15,0 19 67 0,0-19 8 0,0 0 33 16,0 0 0-16,0 0-7 0,0 0-6 0,0 0-5 16,0 0 15-16,0 0-4 0,0 0-12 0,0 0 3 15,-1-24-11-15,1 24-8 0,-2-25-9 0,2 25-7 16,0-27-14-16,0 27-1 0,5-29-11 0,0 17 2 15,2-2 0-15,1 3-4 0,1 0-2 0,5 3-2 16,-1 2-10-16,1 1 5 0,-14 5-3 16,29-3-2-16,-29 3 1 0,30 4 2 15,-15 1 0-15,1 1-1 0,-3-1 1 0,0 4-5 16,1 2 8-16,-3-1-1 0,1 3 1 0,-3-2-2 16,-9-11 4-16,10 17 1 0,-10-17 0 0,5 17 2 15,-5-17-4-15,0 0 13 0,-5 20 10 0,5-20 35 16,-8 12 27-16,8-12 24 0,0 0-2 0,-19 7 0 15,19-7 29-15,0 0-47 0,0 0-5 0,-21-3-14 16,21 3-12-16,-12-10-13 0,12 10-11 0,-7-15-7 16,7 15-7-16,-2-19-9 0,2 19 0 15,7-27-11-15,-3 13 7 0,6-2-4 0,0 1 1 16,3 2-4-16,-1 0-1 0,3 2 1 0,-3 3 4 16,-1 2-11-16,3-1-4 0,-14 7 0 15,22-3 2-15,-22 3 1 0,25 3-1 0,-11 2 2 16,-1 3 3-16,0 0 9 0,1 4-8 0,-1 2-2 15,-1 3 4-15,-3 2 2 0,1 3 0 0,-3-2 1 16,1 1-1-16,-2 2-9 0,-1-3-25 0,1-1-60 16,-4-3-61-16,-2-16-110 0,6 24-45 0,-6-24-98 15,0 0-640-15,2 19-800 0</inkml:trace>
  <inkml:trace contextRef="#ctx0" brushRef="#br0" timeOffset="158172.71">27544 4032 1030 0,'0'-23'588'0,"0"23"-128"0,-3-18-71 16,3 18-89-16,-7-15-69 0,7 15-41 0,-10-13-35 0,10 13-30 15,-14-9-21-15,14 9-20 0,-16-1-22 16,16 1-17-16,-22 6 2 0,9 2-9 16,-1 4-9-16,1 2-5 0,3 2-4 0,1 0-14 15,1 1 9-15,3 0-10 0,3-1 6 0,2-16-11 16,2 30 8-16,1-15-13 0,1 0 10 0,-4-15-15 15,13 21 10-15,-13-21-13 0,18 13 14 0,-18-13-10 16,23 7 12-16,-23-7-10 0,20 0 12 0,-20 0-12 16,20-5 13-16,-20 5-10 0,20-4 6 0,-20 4-2 15,14-5 10-15,-14 5-6 0,0 0 10 0,18-5-11 16,-18 5 9-16,0 0-15 0,0 0 1 16,0 0-8-16,15-3 12 15,-15 3-10-15,0 0 10 0,0 0-8 0,12 14 10 0,-12-14-10 16,0 0 9-16,9 16 17 0,-9-16-23 0,0 0-13 15,11 12 10-15,-11-12-10 0,0 0 15 0,14 7-10 16,-14-7 15-16,15-5-12 0,-15 5 14 0,25-14-13 16,-10 1 14-16,1 1-11 0,0-5 10 0,2-4-1 15,-2-2 1-15,-1 0 8 0,-4-1 1 0,1-3 6 16,-5 2-6-16,-1-5-1 0,-1-1-1 0,-2 2-4 16,-3 1-7-16,0 0 16 0,-1 3 29 15,0 0 1-15,-1 3 7 0,-2 4 1 16,2 3-8-16,2 15-9 0,-4-21-14 0,4 21-6 15,-5-14-8-15,5 14 5 0,0 0-13 0,0 0 4 16,-6 13-4-16,6-13-4 0,-3 33 4 0,2-8 2 16,-1 4 2-16,2 11 12 0,0 0-6 0,4 2-7 15,-2-1 2-15,2 0 1 0,3-4-2 0,1 0-1 16,2-5-1-16,1-1 1 0,4-3 2 0,1-6-7 16,1-6-49-16,-1-5-65 0,1-6-69 0,-17-5-29 15,38-2-41-15,-15-15-221 0,-6 3-472 16,2-5-619-16</inkml:trace>
  <inkml:trace contextRef="#ctx0" brushRef="#br0" timeOffset="158590.67">27647 3873 621 0,'0'0'493'0,"0"0"-94"0,16 9-96 0,-1-4-38 15,1 1-37-15,7 2-34 0,0 0-34 0,0-2-37 16,2-1-16-16,3 1-17 0,-1-2-8 15,0 0-19-15,-1 0-3 0,-1 0-10 0,-3-1-7 16,-2 0-9-16,-3 0-10 0,-17-3 1 0,24 4 1 16,-24-4-5-16,21 5 15 0,-21-5 10 0,0 0 1 15,20 5 1-15,-20-5-10 0,0 0-10 0,0 0 3 16,15 6 0-16,-15-6-7 0,0 0 1 16,0 0-6-16,0 0-6 0,18 2 0 0,-18-2-6 15,0 0 9-15,15-6 0 0,-15 6-2 0,17-11 1 16,-17 11 5-16,18-14 13 0,-18 14 17 0,14-13 15 15,-14 13 16-15,10-11 6 0,-10 11-10 16,0 0 3-16,9-15-4 0,-9 15 7 0,0 0-37 16,0 0-12-16,-7-15 10 0,7 15-22 0,0 0 9 15,-22-2-28-15,22 2 22 0,-27 6-22 0,11-2-2 16,2 4 0-16,-1 0-2 0,2 1-1 0,3 4 6 16,1-1-9-16,3 2 2 0,2 3 2 0,4-1 1 15,0 2 0-15,6 2 0 0,1 0 1 16,2-1 0-16,7 6 1 0,-1 0-3 0,6 0 5 15,-1-1 4-15,5-2-3 0,-1-2-9 0,3-2-28 16,0-5-46-16,2-2-108 0,-4-5-89 16,0-6-101-16,0-5-725 0,-1-1-853 0</inkml:trace>
  <inkml:trace contextRef="#ctx0" brushRef="#br0" timeOffset="159075.51">28837 3821 549 0,'0'-18'557'0,"0"18"-74"0,-2-28-135 0,2 28-11 16,-1-22-68-16,1 22-61 0,-2-15-43 0,2 15-14 16,0 0-47-16,0 0-10 0,0 0-29 0,0 0 10 15,0 0-26-15,-5 14 9 0,5 5-12 16,1 9-2-16,1 7-8 0,1 2-7 0,2 4-8 16,1-1-1-16,-1 0-4 0,4 2-2 0,-2 2-1 15,2-2-10-15,0-2 7 0,0-2 2 0,-1-2-8 16,2-9 2-16,-2-4-12 0,-1-4-50 15,0-6-42-15,-7-13-107 0,18 9 36 0,-18-9-43 16,19-12-150-16,-6-3-434 0,-1-5-340 0</inkml:trace>
  <inkml:trace contextRef="#ctx0" brushRef="#br0" timeOffset="159806.82">28817 3662 210 0,'0'0'694'0,"-9"-10"-287"0,9 10-37 0,0 0-123 0,0 0 15 15,0 0-75-15,0 0 25 0,0 0-68 0,0 0-1 16,20-4-44-16,-20 4 4 0,26 9-40 16,-7-2 9-16,1 0-35 0,1 4 9 0,0-1-24 15,2 5 20-15,0-1-28 0,-2 4 21 0,-3 0-6 16,-2-2-1-16,-3 3-4 0,-1-1-3 0,-4 2-9 16,2 3 15-16,-4-1-2 0,0 1-17 15,-3 0 14-15,-2-3-17 0,-1-2 13 0,0 7-17 16,-2-9 10-16,0 0-10 0,-3-1 17 0,5-15-18 15,-7 25 21-15,7-25 12 0,-7 20 38 0,7-20 16 16,-6 13 13-16,6-13-3 0,0 0-3 0,-7 14-9 16,7-14-2-16,0 0-10 0,0 0-7 0,0 0-4 15,0 0 0-15,0 0-15 0,0 0 0 0,-16-7-14 16,16 7-4-16,0 0-5 0,0-17-4 16,0 17-4-16,5-15-6 0,-5 15-1 0,11-18 3 15,-11 18-11-15,14-16-3 0,-14 16 0 16,18-13 1-16,-18 13-1 0,20-8-2 0,-20 8 2 15,24-5 0-15,-24 5 8 0,27 5-8 0,-13-1 0 16,2 0 2-16,1 6 1 0,0 0 35 0,-2 1-44 16,0 4 3-16,-1 0 1 0,-3-1 10 0,1 3-9 15,0 0 0-15,-2-2 0 0,-2-3-18 0,-1 0-23 16,-7-12-21-16,12 17-29 0,-12-17-33 0,8 13-8 16,-8-13-15-16,0 0 10 0,10 12-52 0,-10-12 48 15,0 0-32-15,0 0 77 0,0 0-27 0,0 0 72 16,0 0-36-16,0 0 58 0,13-9-32 15,-13 9 55-15,0 0-21 0,6-13 70 16,-6 13-3-16,0 0 35 0,9-16-19 0,-9 16 27 16,9-14-20-16,-9 14 4 0,13-16-13 0,-5 6 14 15,0-2-13-15,5-1 15 0,0 0-6 0,1-2 8 16,0 1 1-16,1-2 3 0,-2 2 6 0,1 0 2 16,-2 0 3-16,-1 2 12 0,-1 1 3 0,-1 0 15 15,-1 1-10-15,-8 10-14 0,13-18 28 16,-13 18-43-16,6-15 22 0,-6 15-45 0,0 0 21 0,0-23-39 15,0 23 16-15,-7-12-37 16,7 12 21-16,-17-8-26 0,17 8 15 0,-25 0-36 16,8 1 32-16,-3 5-27 0,-2-1 24 0,2 6-4 15,1 1-5-15,3 3-1 0,1 2-1 0,5 2 6 16,-1 3 3-16,6 0-15 0,2 2-3 0,3 1 1 16,3 1 21-16,4 5-24 0,4 0-1 0,4 0 5 15,3-2 8-15,3-2-18 0,4-2-51 0,3-4-50 16,3-6-84-16,3-5-84 0,5-8-69 0,0-8-176 15,3-3-582-15,12-5-857 0</inkml:trace>
  <inkml:trace contextRef="#ctx0" brushRef="#br0" timeOffset="161074.4">30319 3537 138 0,'-4'-25'753'0,"0"1"-226"0,-1 2-108 16,-1 2-61-16,0 1-38 0,0 6-63 15,1 1-55-15,5 12-28 0,-9-18-46 0,9 18-16 16,-8-13-29-16,8 13-9 0,0 0-22 0,-17 5-1 16,10 5-19-16,-2 6 10 0,0 5-13 0,0 8-1 15,2 3-4-15,0 4 0 16,0 4-1-16,2 1 8 0,1 3-2 0,-1 2 12 0,1 1-9 16,0 1-4-16,1 0-4 0,1-4-1 0,-1-1-9 15,2-1 5-15,1-4-8 0,1-4 4 16,0-6-8-16,2-3 4 0,-2-6-3 0,1-3 1 15,-2-16 0-15,2 27 13 0,-2-27 25 0,1 17 15 16,-1-17 34-16,0 0-7 0,1 18 54 0,-1-18-71 16,0 0 18-16,0 0-49 0,0 0 19 0,0 0-41 15,-3-15 24-15,3 15-39 0,2-30-2 0,4 7 7 16,3-3-11-16,3-1-2 0,0 1 0 16,1 1-2-16,3 0 2 0,1 2 0 0,-4 4-1 15,1 2 1-15,2 3 7 0,-2 1-11 0,0 1-2 16,-1 3 0-16,-1 1-4 0,-12 8 1 0,18-9-2 15,-18 9 3-15,17-2 24 0,-17 2-17 0,0 0-6 16,20 8 4-16,-20-8 3 0,9 16 1 0,-9-16 2 16,0 25 22-16,-3-8-24 0,-3 1 32 0,-3 3-37 15,-1 0 28-15,-4 2-30 0,-1 0 24 0,-2-3-24 16,4-3 21-16,-6 2-27 0,3-4 8 16,-1-1-41-16,0-1-26 0,-2-1-17 15,-1-2-30-15,2-1-2 0,-1-2-9 0,4-4 20 16,15-3-22-16,-24 5 22 0,24-5-68 0,-19-2 23 15,19 2-25-15,0 0 73 0,-6-14-29 0,6 14 64 16,16-26-31-16,0 6 60 0,5-2-46 0,4-1 69 16,3 0-37-16,0 1 51 0,3-1-37 0,3 1 49 15,-2 1 0-15,-3 2-42 0,-4 3 37 0,-1 2-33 16,-6 4 61-16,-5 1-41 0,0 4 62 0,-13 5-48 16,18-10 70-16,-18 10-42 0,0 0 59 15,0 0 23-15,17-3 13 0,-17 3 1 16,0 0-18-16,0 0-1 0,-2 18-33 0,2-18 0 15,-7 21-26-15,7-21 4 0,-7 27-21 0,4-13 5 16,0 2-18-16,0 0 10 0,3-16-19 0,-2 27 0 16,2-27 1-16,1 25-3 0,-1-25 3 0,4 22 2 15,-4-22 7-15,6 18-5 0,-6-18 6 0,8 13 13 16,-8-13 35-16,0 0 18 0,17 8 10 0,-17-8 10 16,0 0-14-16,21-7 10 0,-21 7-33 0,15-14 5 15,-8 3-31-15,-1-3 8 0,-2 0-22 16,-3-2-15-16,-2-2-12 0,-5-2-9 15,-1 1-6-15,-2-1-7 0,-1 2 1 0,-5 1-7 16,1 2 6-16,1 3 0 0,3 1-15 0,0 1-69 16,10 10-136-16,-13-10 18 0,13 10-34 0,0 0 45 15,0 0-19-15,0 0-21 0,0 0 2 0,0 0 32 16,22-5 24-16,-22 5 36 0,24 5 34 0,-9-3 75 16,1 2 104-16,-2 0 31 0,-14-4-10 0,24 7 53 15,-24-7-61-15,20 9 80 0,-20-9-60 0,16 12 41 16,-16-12-46-16,14 12 17 0,-14-12-37 15,9 15 29-15,-9-15-37 0,8 17 11 16,-8-17-27-16,6 16 19 0,-6-16-36 0,6 15 24 16,-6-15-32-16,5 12 29 0,-5-12-17 0,0 0 2 0,5 14 8 15,-5-14 12-15,0 0 19 0,0 0 25 0,0 0 34 16,6 14 28-16,-6-14-28 0,0 0 3 16,0 0-24-16,0 0 3 0,0 0-33 0,3-18 21 15,-3 18-24-15,0-17 3 0,0 17-19 0,-1-19-10 16,1 19-10-16,1-24-7 0,-1 24-9 0,6-28-12 15,0 13 29-15,-1 1-35 0,2 2 34 16,1-2-41-16,5 1 25 0,-3 2-38 0,1 3 13 16,1-1-14-16,-1 3 3 0,-11 6 0 0,22-7 0 15,-22 7 12-15,21-2-8 0,-21 2 0 0,25 6 4 16,-11 1-1-16,-1 0-11 0,-1 2 19 0,1 4-12 16,-1 1 26-16,-1 1-10 0,-2 1 3 0,-2 2-2 15,-2 2 0-15,0 0 1 0,-2-2 1 16,-2-1-4-16,-1-17-12 0,0 29-29 0,0-29-80 15,-4 23-106-15,4-23-113 0,-7 15-43 0,7-15-229 16,0 0-279-16,0 0-516 0</inkml:trace>
  <inkml:trace contextRef="#ctx0" brushRef="#br0" timeOffset="161505.41">30969 3559 514 0,'-7'-13'523'0,"7"13"-114"0,0 0-134 15,0 0-58-15,0 0-43 0,-12 6-18 0,12-6-46 0,0 21-7 16,2-5-27-16,1 5 1 16,1 3 11-16,3 6 51 0,-2-3 34 0,1 5-14 15,0-1-40-15,-1 1-23 0,0-7-21 0,1-1-10 16,-1-2-7-16,0-1-8 0,-1-5-6 0,-1-1-7 16,-3-15-1-16,5 20 21 0,-5-20 32 0,3 15 44 15,-3-15 16-15,0 0-18 0,0 0-21 0,0 0-22 16,0 0-15-16,0 0-14 0,0 0 6 15,0 0-6-15,0 0 25 0,-18-9-28 0,18 9 11 0,-6-24-45 16,6 6 24-16,3-4-44 0,2 2 29 0,3-3-9 16,2 4-6-16,2-2-7 0,0 2 11 15,2 2-42-15,-1 3 30 0,1-1-44 0,0 5 31 16,-2 1-41-16,1 3 38 0,-13 6-26 16,26-7 48-16,-26 7-59 0,23 1 38 0,-8 3-30 15,-2 3 36-15,3 4-31 0,-2 2 6 0,1 2 16 16,-3 4-9-16,2 6-12 0,-4 2 27 0,-1 2 3 15,-2 0 1-15,0-4 1 0,-4 0-2 0,0 0 1 16,0-1 10-16,0-6-5 0,-2-1-29 0,-1-17-27 16,3 25-40-16,-3-25-112 0,0 0-107 0,1 16-8 15,-1-16-10-15,0 0-88 16,0 0-488-16,3-18-539 0</inkml:trace>
  <inkml:trace contextRef="#ctx0" brushRef="#br0" timeOffset="161881.46">31499 3592 1005 0,'0'0'483'0,"-3"-15"-114"0,3 15-75 16,-10-10-59-16,10 10-44 0,0 0-46 0,-33 6-30 16,15 3-16-16,-4 1 3 0,-2 7-7 0,-1 1-4 15,4 1-28-15,0 2 0 0,2 1-16 16,4 2-2-16,5-3-8 0,1-1-3 0,4-1-6 16,2-3-3-16,3-16-5 0,2 26-6 0,-2-26 6 15,8 19 1-15,-8-19 2 0,14 11 7 0,-14-11 6 16,16 3 2-16,-16-3 6 0,20-4 5 0,-20 4 6 15,20-10 0-15,-9 2-3 0,-1-3-2 0,0-1 15 16,0-2-33-16,-2 2 16 0,3-2-30 16,-4 2 27-16,0 0-35 0,-7 12 17 0,12-18-32 15,-12 18 20-15,12-12-27 0,-12 12 26 0,13-7-29 16,-13 7 16-16,0 0-23 0,27 7 25 0,-14 1-22 16,0 7 24-16,0 3-23 0,1 7 2 0,-2 6 7 15,-1 4 30-15,-1 3-25 0,-2 3 23 0,1 2-25 16,-1-1 22-16,-2 1-22 0,-1 0 25 0,-2-2-16 15,-1-2 38-15,-2-3-15 0,-2-1 44 0,-3-3-25 16,-4-2 1-16,-4 0-7 0,-5-4-1 0,-6-2-22 16,-4-4 15-16,-3-3-21 0,-3-3 13 0,1-4-34 15,-3-5-76-15,4-4-126 16,-5-7-103-16,3-4-6 0,3-5-38 0,4-9-618 16,7-3-676-16</inkml:trace>
  <inkml:trace contextRef="#ctx0" brushRef="#br0" timeOffset="162703.71">32236 3601 461 0,'9'-17'605'0,"-2"-1"-42"15,-3 3-132-15,1-1 17 0,-3-2-114 0,-2 18 12 16,-1-26-88-16,1 26 5 0,-9-27-88 0,3 14 19 16,-3 0-70-16,-3 1 24 0,-1 0-68 15,1 5 22-15,-2 0-52 0,0 2 30 0,14 5-60 16,-27-1 33-16,11 5-49 0,0 7 34 0,0 3-41 15,0 7 39-15,1 4-44 0,4 2 11 0,3 4-2 16,0 2-6-16,3-1 5 0,3 2-37 0,0-6 28 16,2-2-28-16,0 1 27 0,2 0-22 0,-1-4 33 15,1-1-28-15,-1-2 33 0,1-3-28 0,-2-17 30 16,3 26-30-16,-3-26 38 0,0 22-36 16,0-22 29-16,-5 20-50 0,5-20-45 15,-16 15-60-15,3-9-49 0,-2-1-35 0,-3-3-25 0,0-2 36 16,-6-3-24-16,0-3 55 0,0-2-1 0,0-3 85 15,1-6-28-15,7 3 67 0,5-5-51 16,5-2-58-16,4-4-132 0,5-1-253 0,6-7-72 16</inkml:trace>
  <inkml:trace contextRef="#ctx0" brushRef="#br0" timeOffset="162939.71">32221 3312 349 0,'0'0'411'15,"17"-3"-101"-15,-17 3-76 0,0 0-32 0,20 4-47 16,-20-4-26-16,11 16 55 0,-11-16-32 15,5 28-6-15,-5-9 51 0,-1 4-77 0,-2 2 29 16,-1 2-74-16,-1 4-13 0,-2 1-10 16,2 2 15-16,0 2 44 0,0-1 12 0,1 1-13 15,0 0-35-15,0-4-1 0,2-3-15 0,2-4-11 16,0 1-6-16,0-6-6 0,1-1-8 0,0-2-6 16,-1-17-2-16,5 26-4 0,-5-26-10 0,6 18-17 15,-6-18-38-15,0 0-42 0,12 10-54 0,-12-10-40 16,0 0 31-16,13-11-34 0,-13 11 44 0,3-18-120 15,-6 0-164-15,-4-6-181 0,-1-4-141 0</inkml:trace>
  <inkml:trace contextRef="#ctx0" brushRef="#br0" timeOffset="163326.75">32082 3527 1078 0,'0'0'366'0,"-10"-13"-101"16,10 13-6-16,0 0-105 0,0 0-25 0,0 0 52 16,0 0-71-16,10-8 32 0,-10 8-68 0,20 7 41 15,-6-2-52-15,2 4 47 0,2 0-49 0,1 1 44 16,-1 1-52-16,3-1 39 0,-3 2-47 0,3 0 45 15,-2-1-59-15,-2 1 46 0,0 1-42 16,-2-1 39-16,0 1-50 0,-2-1 40 0,1 1-46 16,-3-1-5-16,-1 0-2 0,-1-2 0 0,0 0-3 15,-9-10 13-15,13 17-11 0,-13-17-7 0,12 13-1 16,-12-13 2-16,8 9 3 0,-8-9 13 0,0 0 14 16,9 10 28-16,-9-10 24 0,0 0-19 15,0 0-11-15,0 0-13 0,22-7-7 0,-22 7 36 16,14-18-60-16,-5 7 44 0,0-7-61 0,1-2 47 15,1 1-57-15,-1-2 41 0,1 0-45 16,0 3 58-16,-2 1-56 0,-4 3 46 0,1 1-44 16,-6 13 57-16,8-17-52 0,-8 17 46 0,0 0-57 0,5-17 44 15,-5 17-53-15,0 0 53 0,0 0-51 16,0 0 57-16,0 0-58 0,-8 13 52 0,8-13-51 16,-9 26 51-16,5-6-49 0,2 0 54 0,-1 1-55 15,1 2 2-15,2-3 15 0,1 2-7 0,2 1 6 16,-1-2-39-16,2-5-60 0,2-1-34 0,2-2-34 15,1-4-46-15,3-1-25 0,-12-8-12 0,26 1-19 16,-11-7-153-16,2-2-328 0,0-3-282 0</inkml:trace>
  <inkml:trace contextRef="#ctx0" brushRef="#br0" timeOffset="163867.29">32795 3454 762 0,'3'-20'662'0,"-2"0"-134"15,-1 20-74-15,1-28-93 0,-1 28-72 0,0-22-40 16,0 22-33-16,0 0-41 0,-1-22-38 0,1 22-31 15,0 0-24-15,0 0-16 0,0 0-12 0,0 0-7 16,-9 17-8-16,5 3-7 0,0 5-5 0,1 9 1 16,0 4-55-16,0 3 56 0,-1 4-54 15,-5 10 54-15,-1 4-46 0,1-1 4 0,1-1 4 0,2 0 50 16,2-9-55-16,0-2 50 0,3-3-52 0,1-2 52 16,1-7-50-16,0-6 38 0,0-3-87 15,1-7 14-15,-2-18-79 0,-3 28-31 0,3-28-118 16,-7 16 10-16,7-16 15 0,-13 6 58 0,13-6 28 15,-21-3 61-15,7-4 105 0,0-1 37 16,1-4 41-16,1-3-14 0,2-4-12 0,5-5-15 16,4-4-19-16,7-9-12 0,6-3-8 0,9-7-23 15,4 0-20-15,1 1 41 0,6 1-55 0,2 5 37 16,-1 0-39-16,1 5 49 0,-2 2 1 0,-5 8 2 16,0 2 2-16,-1 1-31 0,-3 3 57 15,-2 1 14-15,-4 5 29 0,-2 1 24 0,0 0 21 0,-4 3 21 16,-1-1 12-16,0 0 4 0,-1 1 0 0,-2-1-7 15,-7 10-11-15,13-20-15 0,-13 20-4 16,9-20-50-16,-9 20 47 0,8-21-54 0,-8 21 57 16,4-18-66-16,-4 18 55 0,2-18-50 0,-2 18 39 0,0 0-56 15,0-21 33-15,0 21-53 0,0 0 36 16,0 0-42-16,-4-16 28 0,4 16-41 16,0 0 36-16,-12 9-44 0,4 2 44 0,-1 6-46 15,1 5 43-15,-1 7-43 0,3 2 43 0,-1 5-36 16,2 1 34-16,0 5-38 0,0 2 0 0,-1 1 5 15,-1 2 3-15,0 0 4 0,0-2 0 0,1-2 2 16,0-1 1-16,-1-3-1 0,2-3 34 16,2-3-83-16,1-7-9 0,-1-2-115 0,1-7-20 0,2-17-104 15,-3 26-23-15,3-26-104 0,0 0-34 0,-9 14-372 16,9-14-408-16</inkml:trace>
  <inkml:trace contextRef="#ctx0" brushRef="#br0" timeOffset="163995.29">32910 3885 1137 0,'1'-18'628'0,"1"-1"-162"0,1 2-31 15,1 1-162-15,3-3-13 0,1 3-90 0,3 2 6 16,1-1-78-16,3 1 25 0,1 0-68 0,4 1 34 16,5-1-64-16,-1 2 48 0,3-1-57 0,0 5 14 15,-3-3-121-15,1 4-64 0,-1 0-154 0,2-5-225 16,-5 5-337-16,-4 1-477 0</inkml:trace>
  <inkml:trace contextRef="#ctx0" brushRef="#br0" timeOffset="165015.73">27995 4922 623 0,'-5'-12'620'15,"5"12"-199"-15,-13-18-47 0,13 18-122 16,-11-14 0-16,11 14-114 0,0 0-37 0,-13-6-14 0,13 6-25 15,-12 12-4-15,5 0-4 0,1 7 13 0,-1 2-1 16,0 3-17-16,2 2-1 16,2-1-7-16,0 2-8 0,3 0-12 0,0-1 55 15,2-3-62-15,2-1 48 0,-1 1-60 0,1-6 49 16,1-2-56-16,0-2 49 0,-5-13-52 0,8 22 52 16,-8-22-50-16,7 13 56 0,-7-13-43 15,0 0 68-15,12 9-56 0,-12-9 57 0,0 0-53 0,9-8 48 16,-9 8-55-16,6-17 47 0,-6 17-57 15,6-24 46-15,-6 24-53 0,3-27 37 0,-3 27-42 16,5-26 46-16,-5 26-54 0,6-23-2 0,-6 23 4 16,10-20 48-16,-2 9-53 0,-8 11-1 0,22-13-1 15,-22 13 6-15,24-6 1 0,-24 6 1 16,29-3 2-16,-29 3 4 0,29 1 0 0,-29-1 1 16,29 2-1-16,-29-2-4 0,28 3-3 0,-28-3-10 15,19 1-8-15,-19-1 6 0,0 0 6 0,25-1 2 16,-25 1-21-16,0 0 2 0,11-10-1 0,-11 10 17 15,0 0 1-15,-3-21-2 0,3 21 11 0,-11-22 0 16,3 10 3-16,0 2 2 0,0-2-5 16,8 12 9-16,-13-17 4 0,13 17-6 0,-10-15-6 0,10 15-1 15,0 0-5-15,0-22-2 0,0 22-1 16,12-18-9-16,-1 10 18 0,2-2-11 16,0 2 3-16,1 2-7 0,2 0 11 0,-1 3 1 15,-15 3 4-15,28-2-1 0,-28 2-2 0,27 7 7 16,-14 0 3-16,-2 3-2 0,0 3 11 0,-1 4 3 15,-2 2 2-15,-1 1 0 0,-2-1-1 0,-1 4-6 16,1-2 7-16,-1 2-5 0,0-2-6 0,-1 0 6 16,1 0-1-16,0-3-3 0,-1-4 0 0,3 1-7 15,-6-15 7-15,8 22 28 0,-8-22-97 0,10 12-46 16,-10-12-18-16,0 0-28 0,17-4-84 0,-17 4-143 16,15-19-387-16,-9 5-295 15</inkml:trace>
  <inkml:trace contextRef="#ctx0" brushRef="#br0" timeOffset="165206.74">28484 4760 754 0,'0'0'491'0,"-2"-26"-88"16,2 26-98-16,-2-19-44 0,2 19-45 0,0 0-49 15,0 0-44-15,0 0 51 0,0 0-51 0,0 0 52 16,0 0-59-16,0 0-18 0,7 28-13 0,-3-5-13 16,1 3-10-16,1 6-9 0,1 1-15 15,0 2-1-15,0 1-6 0,0-1-10 16,0-1 0-16,1-3-3 0,0-6-4 0,-1-3-1 15,3-3-6-15,-1-2-53 0,-1-5-47 0,-8-12-39 16,14 11-33-16,-14-11-62 0,0 0-230 0,19-12-359 16,-12 0-380-16</inkml:trace>
  <inkml:trace contextRef="#ctx0" brushRef="#br0" timeOffset="165563.04">28468 4622 847 0,'0'0'483'16,"-8"-12"-110"-16,8 12-68 0,0 0-56 0,0 0-30 15,0 0-39-15,0 0-28 0,0 0-2 0,17 9-13 16,-7 0 25-16,3 4-70 0,3 0-14 0,-1 3-14 16,4 5-12-16,1-1-23 0,-3 4 2 15,0-2 3-15,-2 0-8 0,-3-1-7 0,-1-1 1 16,-3-2-3-16,1 1-4 0,-4 1-1 0,-2-6-6 16,-3-14 5-16,7 20-1 0,-7-20-1 0,1 18-7 15,-1-18 5-15,0 0-2 0,-1 18 4 0,1-18-1 16,0 0-2-16,0 0 20 0,-10 10 5 15,10-10 20-15,0 0 3 0,0 0 14 0,-17-5 4 16,17 5-7-16,0 0-11 0,-10-14-8 0,10 14-21 16,0 0-2-16,0-17-9 0,0 17 3 0,7-12-5 15,-7 12-2-15,16-14-4 0,-16 14-3 0,19-7-1 16,-19 7-3-16,22 0 1 0,-22 0 1 0,27 7 0 16,-14 1-1-16,2 2 1 0,-1 4 1 15,0 2 0-15,-1 8 1 0,-3 3-2 0,0 1 3 16,-2 3 38-16,-2-8-70 0,-2-1-80 0,-2-4-190 15,-4-2-322-15,2-16-362 0,0 28-688 16</inkml:trace>
  <inkml:trace contextRef="#ctx0" brushRef="#br0" timeOffset="166422.57">29447 4854 1082 0,'-3'-16'668'0,"3"16"-147"16,-5-23-111-16,5 23-104 0,-5-17-59 0,5 17-52 15,0 0-38-15,0 0-32 0,-10-9-22 0,10 9-12 16,-7 18-3-16,3-2-11 0,0 8-6 0,1 2-12 15,1 8-10-15,1 1-10 0,0 3-8 16,2 1-4-16,0 2-12 0,1 0 4 0,0-2 31 16,1-1-45-16,-1-5 36 0,1-8-7 0,0-2-14 0,0-6-11 15,-3-17-12-15,4 25-22 0,-4-25-11 16,0 0-82-16,5 15 43 0,-5-15-55 16,0 0 81-16,0 0-43 0,0 0 20 0,-7-22 17 15,2 7 8-15,-2-4 29 0,-1-5 34 0,-2-6 9 16,2-5-2-16,2-4-1 0,1-2-4 0,4-9-8 15,4-13-3-15,4 1-11 0,6-1 55 0,2 5-64 16,5 4-6-16,-1 4 7 0,4 7-13 0,-5 12 12 16,0 4-18-16,-2 4 14 0,-1 9-16 0,1 3 23 15,-16 11-13-15,21-8 17 0,-21 8-9 0,18 8 18 16,-10 4 1-16,-5 4 0 0,-4 4 47 16,-4 6-60-16,-7 6 9 0,-5 4-1 0,-9 5-2 15,-3 0 5-15,-2-3 0 0,-2-1-3 16,0-4 0-16,7-7-8 0,4-3 6 0,3-4-17 15,8-4-41-15,11-15-44 0,-7 18 2 0,7-18-22 16,0 0-45-16,22 3 47 0,3-9-34 0,-2-1 76 16,6-4-10-16,1 0 67 0,1 0 20 0,-1 1 5 15,-6 4 3-15,-1-1 0 0,0 2 3 0,-8 3 0 16,-15 2-10-16,25-1 25 0,-25 1 11 0,19 4 28 16,-19-4 16-16,15 11 7 0,-15-11 0 0,10 12-7 15,-10-12 1-15,8 11-9 16,-8-11-11-16,0 0-13 0,9 14 7 0,-9-14 0 15,0 0 5-15,0 0 5 0,11 10 33 0,-11-10-13 16,0 0-8-16,0 0-2 0,0 0-11 0,16-10-4 16,-16 10-10-16,10-19-2 0,-10 19-7 0,11-24-6 15,-6 11-2-15,-1 0-3 0,-4 13 8 0,8-23 28 16,-8 23-47-16,6-20 32 0,-6 20-44 0,5-15 31 16,-5 15-42-16,0 0 37 0,6-16-54 0,-6 16 8 15,0 0 36-15,0 0-41 0,0 0 0 0,21 1 3 16,-12 10 1-16,2 3 3 0,0 4 1 15,-1 3-1-15,1 7 4 0,0 4 5 0,-2 0 0 16,-2 4 1-16,0 2 1 0,-1-1 3 0,-1 1 1 16,-1-2 41-16,0-2-52 0,-3-6 47 0,-2-1-9 15,-1-2-2-15,-3-1-7 0,-4-3-4 16,-2 0-2-16,-1-2-12 0,-4-3 8 0,-1-3-3 16,-2-2-8-16,3-7-42 0,-1-1-52 0,17-3-44 15,-27-6-75-15,16-2 57 0,2-9-34 0,5-5 0 16,4-6-106-16,1-14-645 0,10-14-613 0</inkml:trace>
  <inkml:trace contextRef="#ctx0" brushRef="#br0" timeOffset="166610.57">30070 4527 822 0,'0'0'480'0,"10"-10"-87"0,-10 10-124 16,0 0-11-16,0 0-96 0,9 9 18 0,-9-9-77 16,0 28 30-16,-2-4-4 0,0 2-34 0,0 12 41 15,-1 4 49-15,-2 3 6 0,0 4-12 16,0-1-29-16,1 0-32 0,2-3-31 0,1-3-13 15,1-2-8-15,2-6-14 0,1-8-8 0,0-3-11 16,0-6-12-16,2-1-30 0,-5-16-35 16,11 17-34-16,-11-17-58 0,0 0-59 0,22-8-14 15,-13-3-51-15,0-8-116 0,-4-4-516 0,-1-3-523 16</inkml:trace>
  <inkml:trace contextRef="#ctx0" brushRef="#br0" timeOffset="166954.6">30001 4561 1110 0,'0'0'479'0,"-7"-15"-172"15,7 15-17-15,0 0-94 0,0 0-14 0,6-14-62 16,-6 14 17-16,0 0-42 0,28 4 19 0,-10 4-35 16,0 2 9-16,2 3-3 0,3 5-5 0,-2 2-11 15,-1 3 0-15,-1 2 4 0,-3 1 19 16,-3 4 6-16,-2-1-3 0,-4 0-9 0,-2-4-17 16,-2 0-7-16,-1-3-10 0,-1-4-7 0,-1-18-2 15,-1 28 0-15,1-28-8 0,-1 22 27 0,1-22-12 16,-4 16 20-16,4-16-16 0,0 0 3 0,-7 15 2 15,7-15 3-15,0 0 6 0,0 0-8 0,0 0-2 16,-16-4-22-16,16 4-4 0,-4-15-8 16,4 15-7-16,2-17-6 0,-2 17-4 0,7-20-4 15,-7 20-3-15,13-16 7 0,-13 16-13 16,19-13 0-16,-19 13 1 0,22-5-11 0,-22 5-8 0,27 3-6 16,-11 1-7-16,1 4-2 0,-1 2 5 15,-2 2-7-15,0 3 21 0,-2 2-9 0,0 0 5 16,-1 1 5-16,0-3-55 0,1 0-36 0,-3-2-22 15,0-3-71-15,2-2 5 0,-11-8-63 0,18 8 45 16,-18-8-92-16,20-4-196 0,-20 4-296 0,20-15-348 16</inkml:trace>
  <inkml:trace contextRef="#ctx0" brushRef="#br0" timeOffset="167434.6">30564 4932 503 0,'0'0'534'0,"0"0"-177"16,0 0 4-16,0 0-79 0,0 0 27 0,0 0-49 15,0 0-46-15,0 0-40 0,0 0-2 0,-3 15-28 16,3-15 1-16,0 0 3 0,0 0 11 0,0 0 30 15,0 0-5-15,15 6 10 0,-15-6-29 16,22-8-24-16,-5-1-35 0,1-1-19 0,0-3-18 16,0 0-11-16,-2-2-9 0,-2 1-8 0,-3-2-8 15,-3-1-5-15,-1 2 3 16,-4 1-19-16,-3 14-22 0,-3-24 4 0,-6 12-10 0,-3-1 10 16,-1 6-6-16,-5-1 34 0,2 5-37 0,16 3 15 15,-26-1-21-15,11 5-4 0,3 4-35 16,-2 3-28-16,4 3-23 0,3-1-15 0,1 1-3 0,3 2-13 15,3-16 25-15,6 30-2 0,2-14 28 16,1 1 1-16,5-3 32 0,1-1-6 0,4 2 34 16,2 1-11-16,2-1 29 0,-2-5-8 0,0 2 6 15,-2-3 12-15,1-1-7 0,-5-2 2 0,0-2 5 16,-15-4 27-16,20 7 39 0,-20-7 44 0,15 6 47 16,-15-6-30-16,0 0-2 0,0 0-32 0,0 0 31 15,0 0-31-15,0 0 58 0,0 0-16 16,0 0 40-16,-2-21-21 0,2 21 20 0,-9-19-31 15,9 19 3-15,-9-20-51 0,9 20 2 0,-3-25-43 16,3 25 13-16,4-30-38 0,2 11 12 0,2 1-32 16,3-2 4-16,3 2-10 0,2-2-2 15,1 6-2-15,0 1 0 0,1 2-3 0,1 3 0 16,2 4 8-16,-2 0-17 0,0 5 20 0,3 3-25 16,0 3 16-16,-4 6-26 0,3 7 26 0,-4 5-23 15,-4 4 8-15,-4 5-21 0,-6 1-23 0,-3 3-109 16,-6-1-68-16,-4 0-94 0,-4 0-135 0,-6-6-303 15,-1-2-352-15,-1-4-871 0</inkml:trace>
  <inkml:trace contextRef="#ctx0" brushRef="#br0" timeOffset="168995.08">30161 5843 313 0,'0'0'368'0,"0"0"-12"0,0 0-1 15,6-15-71-15,-6 15-53 0,0 0-11 0,0 0-12 16,6-17-2-16,-6 17-16 0,0 0-10 15,0 0 4-15,0 0-7 0,0-16-14 0,0 16-10 16,0 0-15-16,0 0-7 0,0 0-9 0,-4-15-11 16,4 15-7-16,0 0-17 0,0 0-13 0,0 0-2 15,0 0-8-15,0 0-6 0,0 0-5 0,0 0-12 16,0 0-7-16,0 0 4 0,-17 18-14 16,10 1-3-16,-2 9 9 0,-2 2-17 0,0 4 8 15,-1 0-4-15,-1 2-2 0,1 2-4 0,-3 1 28 16,2 0-33-16,-1 1 32 0,1-1-41 0,-2 0 3 15,2 1-2-15,-2-1-1 0,2-2 1 0,-1 1 1 16,1-5-5-16,1-2-1 0,1-5-17 16,4-6-31-16,2-5-55 0,0-3-113 0,5-12-11 15,-6 17-59-15,6-17-35 0,0 0-111 0,0 0-89 16,0 0-272-16,0 0-346 0</inkml:trace>
  <inkml:trace contextRef="#ctx0" brushRef="#br0" timeOffset="169289.08">30152 5728 349 0,'0'0'625'0,"2"-25"-125"0,-2 25-110 0,-1-18-50 15,1 18-54-15,0 0-47 0,-3-18-29 0,3 18-30 16,0 0-12-16,0 0-20 0,-8-12-9 0,8 12 0 16,0 0-10-16,0 0-13 0,-8 12-11 0,8-12-12 15,-1 19-8-15,1-19-13 0,7 35-10 0,-2-13 1 16,2 2 2-16,3 5 56 0,2 1-71 15,0 1-6-15,3 0 5 0,1 3 34 0,1 0-19 16,1 2-9-16,4 7 5 0,-3-9-11 0,-1 0 28 16,1 1-36-16,-3-1-7 0,0-2-6 0,-1 2-3 15,-3-4-5-15,-2 0-5 0,0-3 3 16,-2-5-29-16,-1-2-44 0,-2-3-17 0,0-3-23 16,-5-14-87-16,3 20-3 0,-3-20-106 0,-3 17 7 15,3-17-45-15,-10 11-119 0,10-11-90 0,-25 7-302 16,9-6-420-16</inkml:trace>
  <inkml:trace contextRef="#ctx0" brushRef="#br0" timeOffset="169445.07">30033 6425 801 0,'-19'-6'580'0,"3"2"-53"0,3-1-143 0,13 5-24 15,-19-12-93-15,19 12-38 0,-6-14-26 16,6 14-36-16,7-25-10 0,4 6-9 16,7-3-15-16,5 0-12 0,4-2-14 0,9-6-48 15,2 1 26-15,3 2-51 0,1 0-3 0,-8 6-10 16,1 2-7-16,-1 3-3 0,-3-1-9 0,0 3-45 15,-4 2-69-15,-6 5-83 0,-4-2-63 0,-3 1-206 16,-14 8-511-16,18-5-673 0</inkml:trace>
  <inkml:trace contextRef="#ctx0" brushRef="#br0" timeOffset="169910.66">30650 5952 787 0,'1'-25'545'0,"-1"0"-122"15,-2 1-52-15,1 0-37 0,-1 4-54 0,0 2-24 16,-1 0-11-16,1 4-13 0,2 14-14 0,-5-24-4 16,5 24-29-16,-4-16-28 0,4 16-13 0,0 0-32 15,-6-16-13-15,6 16-27 0,0 0-6 0,0 0-3 16,0 0-4-16,0 0 18 0,-3 26-13 15,5-7 11-15,0 5-2 0,2 2-15 0,1 6-31 16,0 1 23-16,1 1-31 0,1-1 25 0,1 1-36 16,-1-1 0-16,0-2 22 0,0 0-22 0,0-2-3 15,0-4-8-15,0-2 6 0,-1 2 0 16,-1-2-1-16,0-1 1 0,1-1-1 0,-3-6-25 16,-3-15-32-16,5 25-35 0,-5-25-47 0,3 15-50 15,-3-15-119-15,0 0-26 0,0 0-104 0,0 0-684 16,0 0-866-16</inkml:trace>
  <inkml:trace contextRef="#ctx0" brushRef="#br0" timeOffset="170105.66">30508 5910 753 0,'0'0'687'0,"-9"-24"-158"0,9 24-83 0,-5-18-101 16,5 18-81-16,-3-14-33 0,3 14-18 0,0 0-12 15,6-22-16-15,-6 22-22 0,19-18-22 0,-3 8-21 16,4 1-23-16,1 2-12 0,2 1-20 15,4 0-17-15,1 3-7 0,0 0-10 0,2 3-6 16,-2 2-13-16,0 1-27 0,-3 3-36 0,-3 2-34 16,-2 4-145-16,-5 3-75 0,-6 0-155 15,-5 5-558-15,-5 2-754 0</inkml:trace>
  <inkml:trace contextRef="#ctx0" brushRef="#br0" timeOffset="170295.66">30570 6411 878 0,'0'0'723'16,"-11"14"-146"-16,11-14-163 0,0 0-48 0,0 0-74 16,0 0 13-16,5 13-39 0,-5-13-24 0,0 0-36 15,25-4-11-15,-25 4-17 0,28-9-40 16,-9 2-26-16,1 0-25 0,2-1-16 0,0 0-16 16,0 1-13-16,-1-2-36 0,0 2-63 0,0 2-46 15,-5-1-13-15,0 2-118 0,-2 0-33 0,-14 4-60 16,29-6-188-16,-29 6-503 0,23-7-752 0</inkml:trace>
  <inkml:trace contextRef="#ctx0" brushRef="#br0" timeOffset="170925.24">31214 6232 951 0,'0'0'720'0,"-13"-6"-160"0,13 6-116 0,0 0-119 16,0 0-67-16,0 0-53 0,-12-7-43 0,12 7-32 15,0 0-25-15,0 0-21 0,0 0-19 0,0 0-10 16,0 0-9-16,14-8-11 0,-14 8-6 16,27-5-8-16,-6-1-2 0,0-1-33 0,2 0-46 15,2 0-50-15,-1-1-40 0,0 0-41 0,-1 2-64 16,0-5-188-16,-2 3-434 0,-4-1-491 0</inkml:trace>
  <inkml:trace contextRef="#ctx0" brushRef="#br0" timeOffset="171146.04">31592 6061 944 0,'0'0'714'16,"0"0"-156"-16,0 0-120 0,0 0-116 0,0 0-68 16,0 0-50-16,0 0-43 0,0 0-32 0,0 0-28 15,0 0-18-15,0 0-19 0,4-16-12 0,-4 16-51 16,13-4-76-16,-13 4-73 0,25-9-66 0,-8 5 19 16,0-3-124-16,-1 1-164 0,2-2-290 0,2 0-299 15</inkml:trace>
  <inkml:trace contextRef="#ctx0" brushRef="#br0" timeOffset="171257.31">31888 5954 813 0,'0'0'494'15,"0"0"-127"-15,0 0-97 0,0 0-108 0,0 0-81 16,0 0-61-16,0 0-145 0,0 0-197 0,0 0-191 16,0 0 12-16</inkml:trace>
  <inkml:trace contextRef="#ctx0" brushRef="#br0" timeOffset="171570.59">32072 5678 772 0,'0'0'516'0,"0"-19"-85"0,0 19-56 15,-3-21-29-15,3 21-48 0,-8-20-48 0,8 20-25 16,-14-16-22-16,14 16-25 0,-20-14-21 0,8 8-21 16,12 6-12-16,-26-7-20 0,26 7-16 0,-29 0-14 15,12 3-15-15,1 1-10 0,-2 5-12 16,2 1-7-16,0 3-14 0,4 3 5 0,-1 2-2 15,5 3-6-15,3 0-2 0,3 2-1 0,3 0-3 16,4 2-12-16,2 0 5 0,4 2-8 0,1 0-5 16,1-2-1-16,1-2-1 0,-1 0 2 0,-1-2 1 15,1 4 4-15,-3 2 10 0,1-7 5 0,-2 4 2 16,-1-4-8-16,-2-1 7 0,0-2-6 0,-3-3 33 16,-3-14-35-16,0 27 16 0,0-27-17 0,-9 27 16 15,2-15-15-15,-4 2-2 0,-2-3-4 16,-1-1-25-16,0-3-55 0,-2-2-71 0,16-5-61 15,-26 4-62-15,26-4 28 0,-20-4-69 0,20 4-159 16,-16-14-327-16,16 14-362 0</inkml:trace>
  <inkml:trace contextRef="#ctx0" brushRef="#br0" timeOffset="171959.61">32115 5840 518 0,'13'-11'725'15,"-13"11"-168"-15,0 0-137 0,0 0-69 16,0 0-103-16,0 0-24 0,13 10-41 0,-13-10-5 0,-2 17-39 15,2-17 1-15,-5 23-37 0,5-23 1 16,-3 26-21-16,3-26-24 0,-3 27-9 0,3-27-6 16,0 23-5-16,0-23-4 0,2 20 1 0,-2-20-8 15,4 17 12-15,-4-17 8 0,9 11 14 0,-9-11-3 16,0 0-2-16,16 6-9 0,-16-6-8 0,16-4-7 16,-16 4-4-16,17-11-5 0,-7 2-5 0,-2 0 11 15,1-1-13-15,-2-2-3 0,2 1-3 0,-9 11-3 16,11-17-1-16,-11 17-6 0,9-15-1 0,-9 15-4 15,9-10-5-15,-9 10 1 0,0 0-1 0,10-9 0 16,-10 9-2-16,0 0 1 0,0 0 0 0,0 0 0 16,21 4 2-16,-21-4 2 0,0 0 0 15,16 11 2-15,-16-11 3 0,14 10 26 0,-14-10-27 0,17 10 41 16,-17-10 1-16,20 7 25 0,-20-7-17 16,19 1 17-16,-19-1 15 0,20-1-2 0,-20 1 16 15,18-7-28-15,-18 7 7 0,16-14-25 0,-16 14 6 16,7-18-31-16,-7 18-14 0,0-22-76 0,0 22-40 15,-9-26-31-15,0 10-9 0,-2 1-48 0,-1 0-21 16,3 5-72-16,-2-1-52 0,11 11-54 0,-14-14-647 16,14 14-791-16</inkml:trace>
  <inkml:trace contextRef="#ctx0" brushRef="#br0" timeOffset="172542.25">32614 5941 1388 0,'0'0'760'16,"0"0"-68"-16,0 0-168 0,12-6-64 0,-12 6-114 15,0 0-45-15,0 0-93 0,0 0-29 0,0 0-59 16,0 0-18-16,14-7-112 0,-14 7-82 0,0 0-141 16,0 0-120-16,0 0-19 0,12-12-50 0,-12 12-158 15,13-13-304-15,-13 13-504 0</inkml:trace>
  <inkml:trace contextRef="#ctx0" brushRef="#br0" timeOffset="172717.39">32895 5842 1408 0,'0'0'630'0,"18"0"-131"16,-18 0-140-16,0 0-77 0,0 0-56 0,0 0-44 0,19 1-38 0,-19-1-26 16,0 0-24-16,0 0-20 0,22-1-16 0,-22 1-15 15,17-3-23-15,-17 3-23 0,22-4-26 16,-22 4-25-16,24-3-28 0,-24 3-18 0,27-4-5 0,-27 4 3 15,26-1 15-15,-26 1 15 0,20-2 10 16,-20 2 8-16,0 0-20 0,24-2-32 0,-24 2-43 16,0 0-47-16,18-2-96 0,-18 2-476 0,0 0-288 0</inkml:trace>
  <inkml:trace contextRef="#ctx0" brushRef="#br0" timeOffset="173428.53">29833 6161 768 0,'-7'-14'611'16,"1"2"-82"-16,6 12-143 0,-10-19-25 0,10 19-147 15,-7-13 2-15,7 13-95 0,0 0 32 0,-9-11-77 16,9 11 56-16,0 0-43 0,-10 19 42 0,7-2-17 16,0 8-7-16,1 10 18 0,0 4-58 15,1 3-5-15,0 5-12 0,1 2-53 16,0 2 42-16,2 11-49 0,0-2 46 0,1-9-8 16,0-2-4-16,3-3-16 0,0-2-1 0,3-3 43 15,1-1-45-15,2-7 18 0,1-3-84 0,2-4-69 16,-2-7-63-16,0-5-51 0,1-3-134 0,-14-11-635 15,18 11-741-15</inkml:trace>
  <inkml:trace contextRef="#ctx0" brushRef="#br0" timeOffset="174502.81">29620 6117 769 0,'-7'-13'532'0,"-1"1"-105"15,0 2-95-15,8 10-42 0,-14-16-48 0,14 16-56 16,-12-12-20-16,12 12-14 0,-9-11-10 0,9 11-14 16,0 0-15-16,-10-9-22 0,10 9-8 0,0 0-14 15,0 0-12-15,0 0 3 0,-7-12 8 0,7 12 9 16,0 0-3-16,15-5-5 0,-15 5 0 16,27-3 22-16,-5 0-15 0,5 1-4 0,8-3-38 15,5-1 29-15,2 0-31 0,4-1 1 16,11-3-6-16,5-2 6 0,2-1-9 0,1-2 3 15,3-1 1-15,0-1-3 0,2-1-1 0,3-2 0 16,-1 0-4-16,2 1-3 0,2-2 4 0,-1 1-11 16,3-1-2-16,-2 0 24 0,0 2-30 0,-2 0 24 15,-1 0-31-15,-3 1 2 0,-1 1-1 0,-3 1 26 16,-2 2-19-16,-2-1-2 0,0 2 29 0,0 0-32 16,0 1 28-16,0 0-31 0,0 1 29 0,-1 1-33 15,1-1 28-15,-2 1-29 0,-1 0 31 0,-1-1-30 16,-2 0 27-16,-10 2-30 0,1 0 32 0,-2-1-40 15,0 2 30-15,-2-1-1 0,-2 1-4 0,-2 0-1 16,-3 1 0-16,-2 0 1 0,0 1-2 0,-9 0-4 16,-1 1 26-16,-1 1-15 0,-3-1-3 15,1 1 1-15,-3 0 1 0,-1-1-2 0,-1 1 33 16,0 0-39-16,0-2 25 0,0 2-31 0,-1-1 28 16,-1 0-30-16,1 0 27 0,-1-1-29 0,-1 1 25 15,2-1-27-15,-2 2 26 0,1-2-27 0,0 1 26 16,0 0 0-16,-1 0-4 0,-13 5-28 0,22-8 28 15,-22 8-21-15,15-6 25 0,-15 6-18 0,0 0 29 16,20-8-26-16,-20 8 23 0,0 0-28 0,12-4 24 16,-12 4-26-16,0 0 23 0,0 0-26 0,0 0 25 15,16-9-26-15,-16 9 26 0,0 0-30 0,0 0 31 16,0 0-32-16,0 0 37 0,0 0-36 0,14-5 33 16,-14 5-33-16,0 0 33 0,0 0-33 0,0 0 32 15,0 0-30-15,0 0 30 0,0 0-35 16,0 0 32-16,0 0-33 0,0 0 32 15,14-5-32-15,-14 5 34 0,0 0-35 0,0 0 32 0,0 0-31 16,0 0 31-16,20-2-33 0,-20 2 34 0,0 0-35 16,0 0 37-16,19 3-38 0,-19-3 37 0,14 6-36 15,-14-6 38-15,14 13-36 0,-4-3 41 0,0-1-38 16,2 7 4-16,0 1 4 0,1 2 9 16,2 4 15-16,0 2-4 0,-1 0-24 0,0 2 8 15,0 2 19-15,1 1-20 0,-1 0 5 0,0 0-2 16,-1 1 33-16,0 0-39 0,2 0 36 0,-2 0-37 15,0-1 34-15,-2 0-36 0,0-3 35 0,1 1-36 16,-2-2 35-16,-2-4-34 0,2 0 32 0,-3 0-32 16,0-1 33-16,0-2-34 0,0 1 32 0,-4-5-31 15,3 3 3-15,-2-3 2 0,1-1 2 0,-1 1 10 16,-4-15-1-16,7 23 1 0,-7-23 0 0,3 19 1 16,-3-19 7-16,0 0 4 0,0 23 7 0,0-23-2 15,-3 14 0-15,3-14-3 0,-12 16-4 0,3-7-2 16,-2 1-1-16,-5 1-2 0,-3-1-2 0,-1 2-1 15,-7 0-3-15,-1 0 2 0,-2 1-2 0,-2-3 0 16,-1 3 0-16,-3-3-2 0,0 2 1 0,-4 0-2 16,-1-1 0-16,-3-2 0 0,-10 5 0 15,-1-3-20-15,-3 3 8 0,-2-3 16 0,-5 0-33 16,0 1 39-16,-6-1-34 0,-5 3 36 0,-5-3-34 16,-8 4 36-16,-26 3-34 0,-3 4 4 0,-1 1 4 15,-4 3 14-15,-3 2-9 0,-2 4 5 0,-3-2-4 16,-1 4-3-16,1 0-20 0,1 0 9 0,-1 2 3 15,3-2 4-15,-1-2 0 0,4 0 25 16,6-1-19-16,9-3 25 0,23-6-52 0,5-3 41 16,6-4-57-16,7-2 29 0,8 0-69 0,15-9 16 15,5 0-77-15,11-4-29 0,4-5-53 0,5-1-73 16,5 2-12-16,-1-8-186 0,3 1-464 0,1 4-661 16</inkml:trace>
  <inkml:trace contextRef="#ctx0" brushRef="#br0" timeOffset="175806.61">28689 6534 700 0,'-7'-20'661'0,"0"1"-108"0,-1 6-156 0,3 0-36 16,5 13-138-16,-11-16 4 0,11 16-95 0,0 0 19 16,0 0-69-16,-20 4 53 0,9 12-59 0,1 5 42 15,-3 8-70-15,0 5 45 0,0 3-63 16,-4 11 39-16,4-8-61 0,0 0 48 0,2-1-12 16,1 0-8-16,0-3-6 0,3 1 10 0,2-3-24 15,1-7-1-15,1-4-5 0,2-5-5 16,-2-2 4-16,3-16-1 0,-3 23 6 0,3-23 11 15,0 0 14-15,-1 20 22 0,1-20-30 0,0 0 33 16,0 0-47-16,0 0 38 0,1-24-40 0,-1 24 1 16,-2-36-1-16,1 9-2 0,-2-7-11 0,1-4-20 15,-1-3 26-15,1-3-26 0,2-3 30 0,2 1-1 16,3 2-3-16,1-2-1 0,7 2-2 0,3-3-12 16,5 3 12-16,0 10 34 0,0 3-44 15,6 5-1-15,0 4 1 0,1 3 0 16,-1 5 36-16,-3 6-48 0,-3 6 45 0,-3 3-49 15,-1 4 49-15,-2 5-43 0,-1 5 4 0,-5 4 1 16,-3 3 2-16,-5 1 2 0,-4 5 1 0,-5 5 0 16,-5 2-27-16,-4-2 34 0,-3 1-34 0,-8 3 42 15,-2 1-34-15,-2-5 35 0,3-6 0 0,0-2-4 16,2-5-1-16,3-1-1 0,5-6-10 0,3-1-8 16,5-3 10-16,11-9 4 0,0 0 0 0,-6 12-1 15,6-12 0-15,0 0-3 16,29 1 3-16,-11-1-9 0,3 0 9 0,5 0-3 0,1 2 3 15,1-1-2-15,0 1 3 0,-1 3-3 0,0 0-4 16,-3 2-5-16,-1 0-8 0,-3 3 0 0,-6-2 11 16,-4 3 34-16,-2 0-37 0,-8-11 34 0,1 26-33 15,-9-7 34-15,-1 0-36 0,-6 4 30 16,-7 0-43-16,-4 2 44 0,-3-2-34 0,-9 4 4 16,-4-1 0-16,5-7 6 0,1-2-2 0,1-3 7 15,5-5-5-15,6-3-47 0,24-6-24 0,-28-2-30 16,28 2-16-16,-6-14 3 0,10 0 11 0,8-5 19 15,5-6 13-15,6-2-32 0,4 1 66 0,5-6-40 16,2 1 66-16,-4 6-47 0,-1 2 66 16,-1 2-53-16,-1 1 79 0,0 5-45 0,-7 3 67 15,-2 2-48-15,-2 3 59 0,-2 1-41 0,-14 6 25 16,19-2 68-16,-19 2-3 0,17 4 0 0,-17-4-9 16,12 12-8-16,-12-12-5 0,9 16 5 0,-9-16-32 15,6 13 40-15,-6-13-64 0,7 15 44 16,-7-15-58-16,9 13 38 0,-9-13-47 0,18 8 42 15,-18-8-39-15,27-4 37 0,-5-4-34 0,4-4-7 16,0-5 4-16,0 2-1 0,0-6-3 0,-3 0-2 16,-3-2 0-16,-2 1-2 0,-7 3-1 0,-1 0-1 15,-1 0-1-15,-5 3-6 0,-4 16 10 16,2-27-2-16,-2 27 4 0,-4-24-4 0,4 24 2 16,-7-16 0-16,7 16 0 0,-10-13-7 0,10 13-7 15,0 0 6-15,0 0-1 0,0 0 3 0,-11 12-3 16,11-12-2-16,1 28 0 0,2-6 0 0,2 3 2 15,3 4-3-15,-1 2 26 0,2 1-31 16,1 0 37-16,1-1-45 0,-3 5 42 0,1 1-4 16,-2 3-39-16,-3-5 37 0,0-3-39 0,-4-4 39 15,-2 0-36-15,-4 3 36 0,-5 0-47 0,-5-4 9 16,0 1 41-16,-2-1-42 0,-3-2 38 0,-2-3-43 16,-1-3 21-16,0-2-49 0,-2-6 4 15,3-4-76-15,4-5-48 0,2-3-33 0,0-3-85 16,2-7 46-16,2-3-26 0,3-6-33 0,2-7-172 15,5 0-418-15,4 0-516 0</inkml:trace>
  <inkml:trace contextRef="#ctx0" brushRef="#br0" timeOffset="175998.61">29132 6635 870 0,'9'-16'725'0,"-9"16"-98"0,0 0-131 15,4-15-63-15,-4 15-56 0,0 0-25 16,0 0-16-16,3-14-9 0,-3 14-51 0,0 0-49 15,0 0-45-15,0 0-37 0,0 0-34 0,0 0-22 16,0 0-13-16,10-10-20 0,-10 10-33 0,11 6-70 16,-11-6-76-16,22 12-43 0,-9-4-104 0,0 0-36 15,1 5-109-15,-8-2-334 0,5 4-303 16,0 2-802-16</inkml:trace>
  <inkml:trace contextRef="#ctx0" brushRef="#br0" timeOffset="176142.61">29309 6994 1041 0,'0'0'823'16,"0"0"-207"-16,0 0-121 0,0 0-149 0,0 17-17 16,0-17-112-16,0 0-2 0,0 0-79 0,0 0 14 15,0 0-72-15,0 0 26 0,0 0-63 0,2 17-7 16,-2-17-107-16,0 0-76 0,0 0-88 0,0 0-106 16,0 0-276-16,0 0-313 0,0 0-594 0</inkml:trace>
  <inkml:trace contextRef="#ctx0" brushRef="#br0" timeOffset="176748.37">27977 7847 610 0,'0'0'522'0,"0"0"-161"0,0 0-52 0,0 0-84 16,-19 2 8-16,19-2-49 0,0 0 7 15,0 0-43-15,-15 4 10 0,15-4-6 0,0 0-13 16,0 0-4-16,0 0-20 0,0 0-9 0,-15 3-16 16,15-3 6-16,0 0-10 0,0 0 28 0,0 0-27 15,0 0 22-15,11-7-10 0,-11 7-6 0,16-6-10 16,-16 6-5-16,27-11-7 0,-9 4-12 15,2 0-58-15,0-2 57 0,4 0-47 0,5 0 47 16,1-3-47-16,5 2 45 0,1-2-45 0,5-1 50 16,10-3-46-16,4-2 37 0,3-1-27 0,1-3 27 15,5 0-29-15,2 0 43 0,2-2-13 0,4-1 41 16,1-1 1-16,3 0 5 0,1-1 0 16,2 1 12-16,-1 2-5 0,-3 1-15 0,-2-1-14 15,-5 4-14-15,-4 1-10 0,-6 1-11 16,-6 4-9-16,-14 2-6 0,-4 3-10 0,-4 0 1 15,-7 2-11-15,-4 3 7 0,-5-1-14 0,-14 5-27 16,24-7-18-16,-24 7-21 0,17-6-10 0,-17 6-21 16,0 0-4-16,18-7-78 0,-18 7 21 0,0 0-71 15,0 0-12-15,0 0-25 0,0 0-24 0,0 0-62 16,0 0-107-16,0 0-608 0,-9-10-818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11-12T14:11:37.88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29246 13320 112 0,'1'-23'720'0,"-1"23"-257"15,0 0-65-15,-2-18-115 0,2 18-1 0,-5-14-104 16,5 14 27-16,-6-15-90 0,6 15 41 0,-8-14-80 15,8 14 54-15,-11-15-73 0,11 15 44 0,-13-14-60 16,13 14 39-16,-12-16-68 0,12 16 52 16,-15-13-60-16,15 13 50 0,-15-14-54 15,15 14 58-15,-16-13-59 0,16 13 60 0,-17-12-72 16,17 12 54-16,-22-17-56 0,11 10 51 16,-2-1-58-16,0 0 52 0,-1 0-54 0,-2 0 60 0,0-1-59 15,-2 1 57-15,0 0-65 0,-2 1 65 0,-1-1-58 16,-2 1 56-16,0 1-66 0,-2-1 66 15,0 0-58-15,-6 0 57 0,5 2-59 0,-7-2 59 0,1 0-65 16,-1 1 62-16,1 0-51 0,-1-1 15 0,-2 1-10 16,1-1 57-16,-1 1-58 0,1-2 59 0,-1 1-54 15,1 1 59-15,-1-2-56 0,0 1 59 16,-1-1-61-16,1 2 55 0,1-1-53 16,-2 1 60-16,2 0-4 0,-2-2-7 0,0 3-12 15,-2-1 5-15,2 0-1 0,-2 1-10 0,2 0-7 16,-1 1 4-16,-2 1-2 0,0 1-5 0,0-1-1 15,-3 1 0-15,2 1-9 0,-2-1 9 0,0 2 0 16,0-1-2-16,0 1-4 0,-1 1 4 0,1-1 0 16,-2 2-2-16,0 0 2 0,1-3-2 0,-2 6-10 15,1-3 12-15,0 1-1 0,0 1-6 0,-4 1-1 16,4 0 5-16,-4 1-1 0,-1 1 9 16,1-1-12-16,-2 0-9 0,-9 2 12 0,1 1 3 15,8-1-6-15,3-1-5 0,-1 0 7 16,-10 4 1-16,11-3-2 0,-9 3 2 0,8-3-2 15,2 2-11-15,0 0 13 0,0-1-4 0,0 0 2 16,2 1-4-16,-2 1 3 0,4-1 2 0,-2 1-2 16,0 0 0-16,4 2-12 0,0-2 15 0,-1 1 0 15,1 2-3-15,2-1-3 0,-1 1 4 0,3 1 1 16,0 1-2-16,3 0-1 0,1 0 17 0,1 1-26 16,1 0 25-16,2 1-15 0,3 0 12 0,2 0-21 15,1 1 20-15,0 2-16 0,1 0 14 0,5 1-12 16,-2-1 12-16,3 0-22 0,3-3 23 0,1 3-12 15,1 0 13-15,1-1-18 0,3 2 9 16,0 1 5-16,1 1 3 0,3 1 2 16,-2 0-14-16,4 2 8 0,0 0 13 0,0 0-2 0,2 1-2 15,2 0 4-15,3 3 1 0,0 0-3 16,4 0-1-16,0 0 5 0,3-2-11 0,1 0 45 16,2-2-40-16,3 1 38 0,2-2-40 0,5-2 35 15,0 1-40-15,4-3 35 0,3 1-40 0,6 2 37 16,4-3-50-16,2 0 51 0,0-1-46 0,2-2 46 15,0-2-45-15,3 0 40 0,-1-2-45 0,2 0 42 16,-8-3-43-16,10-1 27 0,1 2-28 0,0-1 41 16,1-2-44-16,3 2 6 0,-1-3 4 15,3 1 4-15,0-3 2 0,1 1 3 0,3 0 1 16,-2-1 0-16,2-2-13 0,-2 0 15 0,2 1 9 16,1 0 33-16,-1-2-42 0,0 0 0 0,2-1 0 15,0-1-2-15,-1 1 0 0,1 0-13 16,1-2 10-16,-1 1 7 0,-10-2-2 0,12-2-4 15,-4 1 4-15,2-2-1 0,0-1 36 0,-2-1-44 16,3-1-1-16,-1-2 0 0,1 0-5 0,0-4 8 16,0 0 4-16,1 1 15 0,-2-3-23 0,-2 0 38 15,0-1-42-15,-2-1 28 0,-1 1-30 0,-2-2 29 16,-2 0-30-16,-2-1 39 16,-1 1-50-16,-3-2 11 0,-2 2 2 0,-2-1 1 15,-8 1 3-15,-1 2 0 0,-2-2 3 0,-1-1-7 16,0 0 21-16,-3 0-13 0,-3-2 13 0,-2 0-12 15,-2-1 18-15,-3-1-14 0,-1 0 15 0,-3-2-32 16,-2-1 46-16,-3-1-33 0,0 0-3 0,-5-2 1 16,-3 4 2-16,-1-1 5 0,-2-1 5 0,-4 0 4 15,-2-1 1-15,-3 0 8 0,-3-2 30 0,-1 0-17 16,-4-2 11-16,-1 1-35 0,-3 0 27 0,0-2-21 16,-5 3-1-16,-1-1-3 0,-7-6-2 0,-1 0-4 15,-3 3-2-15,-3 0 9 0,-3 1-4 16,-2 2-10-16,-5 1-2 0,0 0 2 15,-7 2-2-15,-2 2-1 0,-5 0-1 0,-3 4-3 0,-4 2-3 16,-4 1 0-16,-3 7 2 0,2-3-10 16,-2 3 11-16,2 1-20 0,-3 3 22 0,3 2-50 15,0 2 29-15,2 1-52 0,2 3-8 0,1 1-12 16,-1 2-5-16,5 2-14 0,4-1-26 0,1 4-40 16,1 2-111-16,4-2-14 0,-2 2-180 0,3 2-528 15,0 4-743-15</inkml:trace>
  <inkml:trace contextRef="#ctx0" brushRef="#br0" timeOffset="2345.17">25083 6071 691 0,'0'-18'458'16,"0"18"-60"-16,-4-18-115 0,4 18-10 0,-11-22-83 0,1 7 15 15,-3 1-82-15,-1-2 19 0,-1 1-63 16,-4-3 13-16,-3 0-58 0,-1 1 43 16,-2-1-55-16,2 2 44 0,-4 0-55 0,1 0 44 15,-2-1-53-15,0 2 49 0,0-1-56 0,-1 3 54 16,-2-1-60-16,0 2 62 0,-1 1-37 0,0 1 48 15,-3 1-56-15,-1 1 51 0,-2 2-57 0,-3 0 58 16,0 1-54-16,-2 1 47 0,-4 1-53 0,1 2 47 16,-5 2-52-16,1 0 49 0,-1 4-52 0,-1 0 47 15,-10 2-52-15,2 1 53 0,10 0-66 0,3 0 61 16,-1 0-48-16,1 2 49 0,2-1-52 16,0 2 47-16,1-1-56 0,3 1 60 0,0 1-55 15,0-1 53-15,4 0-54 0,2 3 50 16,0-2-49-16,3 1 53 0,1 2-53 0,1 0 52 15,1 0-59-15,2 4 61 0,-1 0-55 0,2 0 52 16,0 4-9-16,1-1 0 0,-1 3-4 0,1-1-22 16,1 1 24-16,1 1-6 0,1-1 6 0,1 1-9 15,2-2 2-15,2-1-6 0,0 1 2 0,6-5-4 16,1 1 2-16,0-1-3 0,2 2-1 0,1-2 0 16,2-1-3-16,1-1 3 0,1-1 0 0,3-16-13 15,-2 29 21-15,2-29 18 0,4 30-4 0,-1-12-5 16,-1 0 1-16,3 2-6 0,0-1 11 0,0 4 16 15,1-4-6-15,3-1-8 16,0 2 7-16,1-2-2 0,2 0 2 0,3 4-4 16,0-5 2-16,0-1 12 0,2-1-17 0,3 3 31 15,3-1-36-15,2-1 26 0,2-1-32 0,1 0 31 16,2 0-38-16,1-1 35 0,1-1-48 0,2 1 34 16,0-2-29-16,2 1 40 0,1-1-40 0,3-1 37 15,-1 0-7-15,2-1-3 0,3 0-6 0,0-1-3 16,2 0-15-16,2-2 13 0,1 0-4 0,11 1-2 15,0-2-3-15,2-1 1 0,-10-2-2 0,11 1-3 16,-7-1 3-16,-1-3-3 0,0 0-12 0,2 0 16 16,-1 0-1-16,11 0 1 0,-2-4-2 15,-12 1 1-15,11 2-2 0,-10-4-39 0,9 3 45 16,-11-4-39-16,1 1 32 0,-3 1-27 0,1-2 43 16,0 0-41-16,-4-1 42 0,1 0-40 0,-2-1 44 15,-2-1-45-15,-2-1 46 0,0-2-43 16,-5 0 32-16,0-1-29 0,-2 1 44 0,0-2-41 15,-4-3 44-15,-1-1-45 0,-1 3 46 0,-2-6-48 16,-2-2 44-16,-4-2-44 0,0 0 30 0,-4-5-31 16,-3 1 40-16,-3-4-40 0,1 1 41 0,-5-3-45 15,-3-2 51-15,-2-1-11 0,-2-2-1 0,-4-1-17 16,-1 0-27-16,-3-2 43 0,-2 0-37 16,-7-6 45-16,-3 1-44 0,-3 1 44 15,-2 3-43-15,-5 0 3 0,-2 4 6 0,-5 4-4 16,-5 0 6-16,-1 5-6 0,-6 3 8 0,-3 5 0 15,-1 2-1-15,-2 4 0 0,-1 2 0 0,-1 4 36 16,11 3-64-16,-3 5-7 0,-4 3-58 0,1 1-36 16,-10 6-51-16,0 4-78 0,1 4 42 0,1 2-24 15,3 5-9-15,3-1-94 0,0 1-564 0,7 1-558 16</inkml:trace>
  <inkml:trace contextRef="#ctx0" brushRef="#br0" timeOffset="11816.91">23443 15398 716 0,'0'0'616'0,"-3"-25"-96"0,3 25-135 15,-3-19-10-15,3 19-138 0,0 0 8 0,-4-20-84 16,4 20 35-16,0 0-79 0,0 0 25 0,-4-16-69 16,4 16 31-16,0 0-59 0,0 0 45 0,0 0-49 15,2 30 32-15,0-5-32 0,0 10 31 0,0 3-47 16,-1 0 31-16,0 5-42 0,0-2 36 16,1 3-14-16,-1-1-4 0,2 0-14 0,-2 0-33 15,1 2 35-15,0-2-36 0,2-4 36 16,-2 1-41-16,0-2 7 0,0-3 1 0,0 2 0 15,0-7-13-15,1-4-35 0,-2 1-47 0,0-4-62 16,0-4-33-16,0 0-32 0,-1-19-86 0,-2 26-226 16,2-26-269-16,0 0-379 0</inkml:trace>
  <inkml:trace contextRef="#ctx0" brushRef="#br0" timeOffset="12208.96">23410 15219 691 0,'0'0'556'16,"0"-30"-85"-16,0 13-90 0,0 17-64 0,0-23-60 15,0 23-49-15,-1-18-28 0,1 18-25 16,0 0-25-16,-1-20-23 0,1 20-17 0,0 0-17 15,3-15 4-15,-3 15-1 0,0 0-8 16,15-13-2-16,-15 13-5 0,20-6-8 0,-20 6-11 0,33-2-3 16,-12 4-5-16,4 1-3 0,2 2-2 0,4 6-10 15,1 0 13-15,1 3-4 0,-1 2 1 16,-1 5-4-16,-1 0-41 0,-2 4 50 0,0 1-43 16,-4 5 43-16,-3 1-46 0,-1 4 46 0,-4 0-47 0,-3 1 45 15,-4 1-40-15,-4 2 44 0,-3-2-47 16,-5 3 40-16,-2-1-8 0,-4 2-12 0,-3-2 37 15,-5 9-38-15,-4 0 0 0,-3-4-2 16,0-1-38-16,-2-6-7 0,3-6-65 0,1-4-6 16,2-5-108-16,0-4-30 0,5-5-60 0,15-14-203 15,-21 7-365-15,21-7-485 0</inkml:trace>
  <inkml:trace contextRef="#ctx0" brushRef="#br0" timeOffset="13148.6">24106 15877 418 0,'8'-18'548'16,"-8"18"-96"-16,6-18-139 0,-6 18 8 0,7-23-90 16,-7 23 44-16,7-24-92 0,-7 24 39 15,3-24-70-15,-3 24 45 0,2-24-59 0,-2 24 34 16,0-22-54-16,0 22 47 0,-4-19-60 0,4 19 20 15,-10-18-46-15,10 18 11 0,-14-13-32 0,14 13 14 16,-18-6-34-16,18 6 20 0,-24 3-38 16,8 2 23-16,-4 3-12 0,2 2-17 0,-1 4 1 15,-2 2 3-15,7 1-10 0,-1 0 36 16,1 0-40-16,3 3-1 0,2-3 3 0,4 0-9 0,2-2 3 16,3-15-7-16,0 26 8 0,0-26-6 0,11 21-18 15,-3-12 27-15,3-1 2 0,3-4-1 16,-14-4-2-16,29 5 1 0,-12-8-28 0,2 1 9 15,1-5 23-15,-1 1 5 0,-1-1-3 0,-5-1 3 16,-1 0 2-16,-2-1 10 0,-10 9 1 0,15-16-4 16,-15 16 10-16,9-15-1 0,-9 15 8 15,0 0-1-15,6-18-5 0,-6 18-4 0,0 0-5 16,0 0-7-16,0 0-4 0,-8-12-1 0,8 12 27 16,0 0-43-16,-7 10 37 0,7-10-46 0,-4 18 10 15,4-18-2-15,-2 28 1 0,4-7 0 0,-2 5-1 16,2 2 8-16,2 6-15 0,1-1 16 0,3-4-9 15,-2-6 6-15,2 1-12 16,0-6-36-16,3-1-18 0,0-3-13 0,-1-6-11 0,-10-8-2 16,20 6-3-16,-20-6-13 0,24-13 5 0,-11-1 2 15,1-4 65-15,0-7-42 0,0-1 58 0,-3-4-37 16,-2-2 63-16,-4-2-5 0,1-3-40 16,-5-3 58-16,-1-3-40 0,-1 1 58 0,0-2-31 15,-2 1 48-15,-1 3-23 0,2 2 52 0,-1 12-28 16,0 0 39-16,1 4-16 0,0 5 1 0,2 17-27 15,-1-23-3-15,1 23-14 0,0 0-12 0,0 0-7 16,0 0 7-16,0 0-17 0,0 0 8 0,0 33-9 16,2-4 6-16,1 7-1 0,1 5-5 0,0 1 22 15,1 1-31-15,2 2 9 0,-1-2-14 16,1-2 10-16,3 1-10 0,-1-5 11 0,2 0-10 0,2-7 4 16,-1-3-67-16,-2-7-56 15,0-3-56-15,-1-9-58 0,-9-8-43 0,17 7-42 16,-17-7-190-16,16-9-407 0,-16 9-573 0</inkml:trace>
  <inkml:trace contextRef="#ctx0" brushRef="#br0" timeOffset="13626.33">24321 15718 716 0,'0'0'536'16,"-21"-9"-54"-16,21 9-157 0,-14-5-18 16,14 5-89-16,0 0 20 0,0 0-72 0,-13 5 45 15,13-5-63-15,0 0 22 0,3 22-67 0,-3-22 26 16,13 19-23-16,-3-10-21 0,6 0-23 15,2 0-5-15,3-5-28 0,-1-4-79 0,4-1-76 16,1-5-84-16,1 0-10 0,2-4-61 0,0-2-91 16,-9 2 2-16,2-2 59 0,0 3 175 0,-3-2 251 15,0 0 32-15,-4 3-15 0,-2 2 82 0,-12 6-51 16,16-13 57-16,-16 13-50 0,0 0 49 0,10-10-64 16,-10 10 23-16,0 0-23 0,0 0-9 0,0 0-6 15,-19 6-11-15,7 0-17 0,-3 6-2 0,-2 1-21 16,1 2-12-16,-3 7 24 0,2-3-51 15,3 0 25-15,3 0-46 0,2 0-5 16,-1 1-9-16,6 2-1 0,1-5-3 0,2 1-9 16,2 1 6-16,2-3-17 0,3-1 17 0,2 0-1 0,1-7 0 15,2-1-4-15,-11-7 4 0,25 5 0 16,-8-8-9-16,-1-3 7 0,2-2 32 0,-2-2-40 16,-1-2 35-16,-3 0-38 0,0-1 38 0,-5 1-40 15,0 0 28-15,-7 12-17 0,8-21 55 0,-8 21 10 16,3-14 4-16,-3 14 5 0,0 0-4 0,1-16-14 15,-1 16-1-15,0 0-20 0,0 0-6 0,0 0-12 16,0 0 6-16,0 0-14 0,-12 13-1 16,9 3-5-16,-2 6-2 0,1 2-2 0,0 1 0 15,-1 1-4-15,2 2-4 0,3-1-15 16,0 2 1-16,2-2-5 0,1 0-135 0,6 3-92 0,-4-8-28 16,1-5-132-16,4 0-192 0,3-6-562 15,-13-11-910-15</inkml:trace>
  <inkml:trace contextRef="#ctx0" brushRef="#br0" timeOffset="14191.19">25744 15656 1037 0,'-8'-21'654'0,"-2"2"-88"0,-1 1-158 15,-2 3-60-15,-3 0-107 0,1 2-2 0,-3 3-88 16,-1 1 13-16,-1 3-67 0,-2 3 14 16,1 1-46-16,-2 4 29 0,-2 2-52 0,2 3 30 15,-5 5-52-15,2 3 33 0,4 3-49 0,1 3 37 16,3 0-47-16,5-1 39 0,4-1-9 16,2 0-4-16,5-1-4 0,2-18 0 0,6 28 22 15,1-16-35-15,4-3 26 0,2-1-45 0,-13-8 40 16,30 4-34-16,-30-4 5 0,31 0-1 0,-14-3 3 15,-2 0 1-15,-15 3 2 0,24-8 2 0,-24 8-10 16,19-12 15-16,-19 12 2 0,13-13-23 0,-13 13 48 16,9-12 5-16,-9 12 4 0,0 0-3 0,7-15-1 15,-7 15-6-15,0 0-1 0,0 0-16 0,0 0 3 16,0 0-4-16,0 0-2 0,0 0-5 16,13 13-1-16,-8 1-1 0,2 4 35 0,4 4-47 0,0 6-10 15,3 4 10-15,-1 0 8 16,1 0-10-16,-1-2 11 0,1 0-11 0,-3-4-6 15,0-1 10-15,0-5-7 0,-2-1-82 0,0-4-69 16,-2-3-125-16,2-2-51 0,-9-10-253 0,0 0-393 16,0 0-690-16</inkml:trace>
  <inkml:trace contextRef="#ctx0" brushRef="#br0" timeOffset="15429.38">25956 15655 1398 0,'0'0'652'0,"-16"-14"-79"0,16 14-172 0,-25-11-47 16,12 6-94-16,-3 0-22 0,0 1-53 0,-2 0-20 15,0 2-11-15,2 0-20 0,16 2-16 0,-31-2-26 16,31 2-21-16,-27 3-15 0,27-3-12 0,-24 9-9 16,14-1-7-16,0 1-4 0,3 3-13 0,2 0 3 15,5-12-3-15,-2 24-1 0,2-24 30 0,4 25-43 16,1-12 33-16,4-3-34 0,0 2 16 0,5-1-38 15,-2-4 42-15,2 0-41 0,-1-1 40 16,-13-6-38-16,25 5 3 0,-25-5 5 16,23 0 3-16,-23 0 2 0,20-2 3 0,-20 2-3 15,20-5 9-15,-20 5 0 0,14-8 0 0,-14 8 1 16,14-8-1-16,-14 8 0 0,0 0-1 0,14-10 0 16,-14 10-8-16,0 0 7 0,0 0 0 0,19-5 1 15,-19 5 1-15,15 5-1 0,-15-5 1 16,23 18-4-16,-7-2 8 0,-1 5-7 0,0 2 6 0,-2 5 0 15,1 1-1-15,-4 1-7 0,-3 1 7 16,0 1-8-16,0 0 7 0,-3 2-3 0,-4-7 3 16,0 2-1-16,-4-2 2 0,-4 6-1 0,-2-2 0 15,-3-1 0-15,-2-3 0 0,-2-1 8 16,-4-4 0-16,1-2-23 0,3-8-35 0,0-3-40 0,17-9-49 16,-27 0-56-16,16-10-56 0,1-9-21 15,2-12 11-15,4-7 2 0,1-4 11 0,8-4 6 16,4-11 41-16,3 2 29 0,2 3 70 0,1 3 90 15,-2 13 16-15,1 0 68 0,-1 5-51 0,1 4 39 16,-1 3-22-16,-2 5 35 0,-1 4-26 0,2 3 54 16,-3 2-34-16,-9 10 61 0,18-8-50 0,-18 8 59 15,17 2-58-15,-17-2 61 0,19 13-53 16,-10 1 51-16,-1-1-10 0,2 4-3 0,-3 1-26 16,-1 1 0-16,2-1-13 0,-4-2-39 0,-2-1-18 15,1-1 33-15,-3-14-50 0,4 21 35 16,-4-21-42-16,4 16 35 0,-4-16 4 0,0 0 47 15,1 17 20-15,-1-17 4 0,0 0-22 0,0 0-19 16,0 0-12-16,0 0-14 0,0 0-11 0,-14-9-8 16,14 9 18-16,-8-25-27 0,4 9 11 0,0-1-28 15,2-2 4-15,0 0-1 0,0 1 1 0,1-1-5 16,1 19-1-16,1-31 1 0,-1 31-3 0,2-27 6 16,-2 27-8-16,4-21-8 0,-4 21 7 15,4-17 1-15,-4 17-3 0,0 0-1 0,4-19 2 16,-4 19-2-16,0 0 0 0,0 0 8 0,6-17-5 15,-6 17-9-15,0 0 15 0,0 0-1 0,0 0-1 16,0 0 1-16,0 0-2 0,0 0 1 0,0 0 0 16,0 0 5-16,0 0-11 0,0 0-5 15,15 5 8-15,-15-5-1 0,0 0 0 0,0 0-1 16,0 0-3-16,14 4 3 0,-14-4 0 0,0 0 7 16,0 0-1-16,20-6-14 0,-20 6 13 0,12-9 0 15,-12 9 1-15,13-14 2 0,-13 14-5 0,14-19 8 16,-7 8 0-16,-1-3-1 0,0 2 4 15,1-2-4-15,-2 1-1 0,0-2 18 0,-1 1 14 16,-4 14 13-16,4-25 15 0,-4 25 9 0,2-24-3 16,-2 24-6-16,-4-17-5 0,4 17 13 0,-8-14-35 15,8 14 17-15,-15-8-36 0,15 8 19 0,-21 2-31 16,7 4 25-16,-1 5-34 0,-2 1 27 0,2 5-24 16,-1 5 18-16,0 0-28 0,1 3 24 15,6-4-28-15,-1 2 4 0,3-1 0 0,3 0 1 16,2-3-4-16,2-1-16 0,2-2-3 0,2-1-14 15,3-1 9-15,3-5-3 0,-1 1 22 0,-9-10-10 16,22 8 18-16,-22-8-9 0,23 1 6 0,-23-1 2 16,22-4 7-16,-22 4 10 0,20-10-6 15,-20 10 1-15,18-16 8 0,-18 16 8 0,14-18 7 16,-14 18 4-16,11-18 8 0,-11 18 11 0,9-12 8 16,-9 12-2-16,0 0-10 0,9-14-8 15,-9 14-17-15,0 0-8 0,0 0-6 0,0 0 1 16,0 0-3-16,17 4 1 0,-12 8-3 0,2 7 2 15,0 2 2-15,-1 2-3 0,-1 3-1 0,2 6-5 16,-1-1-3-16,-3 1 2 0,1-4 25 0,-4 1-31 16,0 2 33-16,0 4-37 0,0 3 30 0,-2-2-2 15,-3-3 4-15,-1 1-33 0,-4-2 27 0,-3-3 1 16,-1 0-3-16,3-1 0 0,-7-4 6 0,1-2-7 16,0-3 0-16,0-4 8 0,1-4-3 15,3-3-4-15,13-8-51 0,-23 3-93 0,23-3-66 16,-23-19-55-16,13-4-34 0,3-9-25 0,3-6-7 15,4-4 12-15,6-1-36 0,3-3-77 0,3-7-100 16,3 2-352-16,-1 11-485 0</inkml:trace>
  <inkml:trace contextRef="#ctx0" brushRef="#br0" timeOffset="16358.38">26356 15656 855 0,'19'-8'540'16,"-19"8"-59"-16,0 0-120 0,25 4 7 0,-25-4-126 15,16 16 13-15,-7-4-76 0,-2 2 30 16,2 4-67-16,-4 1 27 0,1 2-16 0,-2 2-30 15,3-2-7-15,-3-1-55 0,2-5 31 0,-4 2-50 16,-2-17 24-16,2 26-44 0,-2-26 32 0,4 17-31 16,-4-17 30-16,0 0 1 0,3 18 24 0,-3-18 8 15,0 0 11-15,0 0-40 0,0 0-8 0,0 0-7 16,4-24 23-16,-4 24-41 0,0-37-4 0,2 11 1 16,0-3-3-16,3-5 14 0,0-1-37 15,-1 0 31-15,3 2-30 0,-1 0 24 0,3 3-29 16,1 2 24-16,-2 6-27 0,1 2 23 0,3 3-31 15,-1 1-1-15,2 2-15 0,-3 4 8 16,1 3 0-16,-11 7 3 0,20-5 3 0,-20 5 14 16,20 1-12-16,-20-1 7 0,22 7 3 0,-22-7 2 15,19 14 0-15,-9-6 5 0,-10-8-1 0,11 20 3 16,-11-20-1-16,10 17 2 0,-10-17-8 0,9 15 10 16,-9-15-4-16,0 0 0 0,8 16-4 15,-8-16 3-15,0 0 3 0,0 0 15 0,15 9-15 0,-15-9 6 16,13-7-5-16,-5-1 4 0,6-5-5 15,-1-4 6-15,1-1-7 0,2-6 8 0,2 1 1 16,-3-3 13-16,1 0-19 0,-2 0 12 16,0 2 14-16,-4 4 15 0,-3 0 25 0,2 1 21 15,-6 2 10-15,1 3 15 0,-4 14-2 0,2-22-13 16,-2 22-10-16,-4-14-19 0,4 14-8 0,-14-8-15 16,14 8-9-16,-20 3 21 0,4 4-41 0,1 4 25 15,-3 2-38-15,2 8 26 0,0 2-8 0,1 2-6 16,3 4 0-16,3 3-7 0,3 1-2 0,2 3-4 15,0-1-28-15,2-6 32 0,4-1-28 0,4 6 30 16,2-2-30-16,3-1 2 0,7-2 7 0,3-6-5 16,1-4-44-16,5-3-35 0,2-3-32 15,-2-7 7-15,3-4-49 0,-1-4-14 0,4-5-20 16,1-6-88-16,-5-2 19 0,0-4-61 16,-3-2 23-16,-5-4 33 0,-1-2 37 0,-5-3 35 15,-4-2 64-15,-1-4 58 0,-2 1 46 0,-4 1 64 16,-2 5 103-16,-2 0-12 0,-2 3 75 0,-2 2-41 15,-2 1 28-15,2 3-9 0,-4 1-8 0,3 3-10 16,-1 2-11-16,-2 4-18 0,8 10-28 16,-13-16-14-16,13 16-14 0,-11-8-10 0,11 8-11 0,0 0-10 15,-22 10 2-15,22-10-5 0,-17 21-6 0,11-9-1 16,1 3 18-16,1 2-31 0,2 1 22 0,2 3-25 16,2 1 33-16,2 0-24 15,-1 1 16-15,3-4-38 0,1 0-1 0,2-5 9 16,-2-3 25-16,2-1-31 0,-9-10 28 0,14 14-29 15,-14-14 29-15,15 5-23 0,-15-5 21 0,0 0-32 16,0 0 40-16,20-5-6 0,-20 5 54 0,0 0-9 16,11-9 39-16,-11 9-29 0,0 0 17 0,0 0-46 15,0 0 14-15,12-8-46 0,-12 8 17 0,0 0-35 16,0 0 30-16,9 14-8 0,-9-14-33 0,6 28 36 16,-1-7-40-16,-3 2 30 0,0 4-33 15,3 0 34-15,-2 8-37 0,1 1 5 0,2-1 3 16,-1 1 0-16,3-1 34 0,-2-2-35 0,2-1 28 15,-3 0-3-15,-1-7-1 0,-1 1 4 16,-3-2 0-16,-3 0 1 0,-3-3-5 0,-3 0-1 16,-5 1-2-16,-5-3 5 0,0-7-12 0,-1-1-48 15,-2-4-99-15,1-7-112 0,-1-5-54 0,-3-9-120 16,1-7-21-16,7-6-151 0,-1-2-614 0,9-5-958 16</inkml:trace>
  <inkml:trace contextRef="#ctx0" brushRef="#br0" timeOffset="17109.33">27635 15434 97 0,'8'-16'781'0,"-1"-1"-202"16,-3 2-86-16,0 1-36 0,-4 14-69 0,2-26-53 15,-2 26-30-15,-4-25-18 0,4 25-37 16,-13-22-28-16,3 13-17 0,-3 2-42 0,-3 1-27 16,1 2 4-16,-3 2-40 0,0 4 13 0,-3 2-42 15,-1 2 13-15,2 2-34 0,2 6 8 0,1 2-40 16,4 0 25-16,0 5-8 0,2-2-8 0,4 2-6 16,3 1-5-16,4-3-4 0,4 1 8 15,3 0-10-15,5-3 5 0,1-2-53 0,3-3 30 16,4-2-30-16,0-3 30 0,2-2-20 0,-4-4 30 15,3-1-1-15,-4-3 8 0,2 0-9 0,-3 0 8 16,-2-1-3-16,-2-2 1 0,-12 6 1 0,18-12 3 16,-18 12 39-16,13-9 29 0,-13 9 7 0,0 0-4 15,16-8-10-15,-16 8-11 0,0 0-23 16,0 0-6-16,0 0-9 0,15 7-3 0,-15-7-6 16,8 20 2-16,-4-5-7 0,1 6-2 0,-1 0-2 15,0 1-26-15,-1-6 26 0,1 0-28 0,1-2 17 16,-5-14-62-16,9 21-3 0,-9-21-45 0,13 8-3 15,-13-8-23-15,23-11-19 0,-7-3 26 0,3-9-30 16,0-2 22-16,-4-6 28 0,2-3 23 16,-4-2 15-16,-4-3 15 0,-1-3 55 0,-5-3-42 15,-1-4 53-15,-2 0 11 0,-2 0 18 0,-1 0 23 16,-1 3 5-16,0 6 27 0,-2 5 31 0,2 8-12 16,-2 4 17-16,4 4-46 0,-1 5 17 15,3 14-48-15,-6-18 18 0,6 18-41 0,0 0-4 16,0 0-7-16,-4 21 4 0,4 2 31 0,0 13 24 15,0 8 30-15,-2 4-22 0,2 3-16 16,-2-1-14-16,2 1-10 0,4-2-35 0,0-3 31 0,1-3-14 16,3-1-26-16,4-3 23 0,1-7-47 0,5-4-120 15,0-5-40-15,0-11-36 0,1-5-93 16,0-4 1-16,1-6-101 0,0-5-226 0,-1-4-402 0,-2-9-796 16</inkml:trace>
  <inkml:trace contextRef="#ctx0" brushRef="#br0" timeOffset="17677.31">27874 15182 985 0,'0'0'772'0,"-25"-5"-157"0,25 5-192 16,0 0-46-16,-16 5-64 0,16-5-10 0,-1 16-38 15,1-16-41-15,6 24 11 0,5-9-50 0,5-1 10 16,7 1-46-16,5-1 4 0,2-1-59 16,4-4 14-16,2 1-21 0,-2-2-17 0,-1-1-12 15,-6-2-13-15,-2 0-14 0,-3-1-8 0,-2 3-7 16,-1-1-4-16,-4-1 2 0,1 4-4 0,-1 2-2 15,-2 0-1-15,-1 3 5 0,-1 0-8 16,0 1 4-16,-3-2 3 0,-2 0 7 0,1 0 11 16,-7-13 3-16,11 19-6 0,-11-19-7 0,7 17 1 15,-7-17 6-15,0 0-3 0,10 13 13 0,-10-13 7 16,0 0-5-16,22-10-6 0,-7-3 0 0,0-4-13 16,1-6-6-16,0-5-7 0,-3-1 2 0,-1-4-8 15,-3 2 1-15,-7-4-29 0,2 6 30 0,-4 2-23 16,-4-1 3-16,0 3-19 0,-5 3-6 0,-6 6 22 15,-4-2-23-15,-2 10 11 0,-2 0 0 0,1 1 7 16,3 5 1-16,0 4-2 0,-2 5-11 16,4 1-14-16,1 4 16 0,5 5-41 15,3-1 37-15,3 5-21 0,3-4 34 0,6 8 4 16,1-1 6-16,6 5 2 0,3-3 2 0,3-1 3 16,5-3 8-16,0-2-6 0,-1-4 6 0,0-5-4 15,-1-1 0-15,0-3 1 0,-4-1 1 0,1-2 6 16,-1-1 18-16,-16-3 3 0,26 4 14 0,-26-4 22 15,19 4 29-15,-19-4 46 0,0 0 19 0,20 0-6 16,-20 0-24-16,0 0-9 0,12-8 6 0,-12 8-5 16,0 0 9-16,5-20-39 0,-5 20 53 0,-4-22-35 15,1 7 30-15,-2-2-25 0,2 0-1 0,-2-3-35 16,2-2-14-16,1 0-14 0,2 2-10 0,2-2-8 16,1 1-6-16,2 1-2 15,0 0-33-15,2 3-73 0,3 0-7 0,1 3-29 16,5 1-54-16,1 0-66 0,1 4-81 0,7 0-31 15,2 1-53-15,6-2-116 0,-1 1-111 0,2 2-751 16,1 3-1127-16</inkml:trace>
  <inkml:trace contextRef="#ctx0" brushRef="#br0" timeOffset="18612.55">29208 15162 621 0,'2'-21'643'0,"-2"21"-203"0,0 0-13 0,-1-23-109 16,1 23-1-16,-3-14-100 0,3 14 35 0,-6-17-70 15,6 17 30-15,-12-12-61 0,12 12 22 0,-15-12-51 16,15 12 18-16,-18-8-35 0,18 8 3 0,-19-7-9 15,19 7-22-15,-19-1-9 0,19 1-17 16,-19 0-1-16,19 0-7 0,-23 5-8 0,10 1-3 16,-2 1-7-16,1 3-2 0,-2 2-9 15,2 2 4-15,-1 1-4 0,1 2-2 0,1-1 0 16,0 1-3-16,2 2-3 0,3 0-5 0,2-1 3 16,3-3-10-16,2 3 9 0,3 0-2 0,4 0 2 15,2 1-2-15,3 0 0 0,2-2 0 0,1-1 8 16,1-2-9-16,1 0-1 0,-3 0 0 0,1-3-1 15,-4-2 1-15,-10-9 3 0,13 15 7 0,-13-15 5 16,8 15 6-16,-8-15-12 0,-4 17 0 16,-5-8-2-16,-5 2-2 0,-4 2-9 0,-7-1 3 15,-3 1-22-15,-1-2-72 0,-4-2-67 0,2-1-64 16,6-4-94-16,5-3-34 0,20-1-249 0,-29-2-354 16,29 2-641-16</inkml:trace>
  <inkml:trace contextRef="#ctx0" brushRef="#br0" timeOffset="18864.66">29474 15021 701 0,'9'-17'808'0,"-9"17"-171"0,0 0-76 16,3-17-88-16,-3 17-56 0,0 0 12 0,0 0-54 0,0 0-16 15,0-19-59-15,0 19-72 0,0 0-15 16,0 0-71-16,0 0-2 0,0 0-29 0,0 0-52 0,0 0 17 16,0 0-42-16,0 0 19 0,0 0-40 15,24 6-11-15,-24-6-113 0,21 15-63 16,-10-6-46-16,3 5-51 0,-2-2-145 0,0 2-145 16,-2 2-737-16,-2 1-1036 0</inkml:trace>
  <inkml:trace contextRef="#ctx0" brushRef="#br0" timeOffset="19031.95">29631 15506 2052 0,'0'0'861'15,"0"0"-228"-15,0 0-132 0,0 0-100 0,0 0-90 0,0 0-73 16,0 0-44-16,0 0-37 16,0 0-25-16,0 0-31 0,0 0-19 0,0 0-39 15,0 0-117-15,15-8-108 0,-15 8-96 0,0 0-83 16,0 0-73-16,12-10-188 0,-12 10-464 0,0 0-837 15</inkml:trace>
  <inkml:trace contextRef="#ctx0" brushRef="#br0" timeOffset="20100.31">23804 17024 510 0,'-29'-4'455'0,"0"1"-66"15,0-2-122-15,1 1-6 0,0 0-91 0,1 0 36 16,2 2-59-16,1-3 39 0,0 2-65 0,4 0 32 16,3 0-33-16,1 0 19 0,16 3-25 0,-27-2 2 15,27 2-19-15,-18-3 0 0,18 3-25 0,-17-3-5 16,17 3-22-16,0 0 0 0,-17-1-17 16,17 1 6-16,0 0-15 0,0 0 6 0,-16-4-14 15,16 4 10-15,0 0-7 0,0 0 13 16,0 0 9-16,0 0 3 0,0 0 0 0,0 0 4 15,0 0-6-15,0 0 11 0,22 2 7 0,-22-2-1 16,30 0 10-16,-9 0-18 0,5 0 24 0,4-1-18 16,9 0-4-16,2 0-8 0,3-1-5 0,5 0-7 15,5 1 25-15,13 0-32 0,5 1 37 16,2-3-22-16,3 0 9 0,5 2 15 0,4-4 15 16,3 0 6-16,7-1-1 0,5-1 11 0,28-3 2 15,1-2 2-15,2 0 9 0,1-2-9 16,2-2-7-16,6-2-5 0,4 0-5 0,0-2-4 15,5-1-28-15,1 0 44 0,2 0-39 0,0-1 46 16,1 1-46-16,-1 0 33 0,-4 3-46 0,-1 1 3 16,-3 2 42-16,-3 2-32 0,-5 0 50 0,-4 1-38 15,-5 0 44-15,-5 1-70 0,-26 3-6 0,0-2 33 16,-2 3-52-16,-3-4 38 0,-1 3-50 0,-5-1 31 16,-3-1-43-16,-9 0 10 0,-5 1 5 0,-5-1-54 15,-4 1 47-15,-15 1 0 0,-2 0 4 0,-5 1-6 16,-5 2 5-16,-9 0 2 0,-2 0 6 0,-4 2 27 15,-18 3-8-15,24-4 52 0,-24 4-47 16,19-4 37-16,-19 4-16 0,0 0 35 16,19-5-36-16,-19 5 8 0,0 0-26 0,0 0 10 0,0 0-20 15,0 0 9-15,0 0-19 0,0 0 11 16,-5-14-14-16,5 14 6 0,0 0-18 0,0 0 13 16,0 0-18-16,0 0 16 0,0 0-19 0,-11-7 18 15,11 7-22-15,0 0 7 0,0 0-28 0,0 0 14 16,0 0-48-16,0 0 22 0,0 0-58 0,0 0 39 15,0 0-21-15,0 0 5 0,0 0-17 0,0 0-22 16,0 0-22-16,0 0-15 0,0 0 0 0,0 0-58 16,0 0-27-16,0 0-36 0,0 0-33 0,0 0-39 15,0 0-71-15,0 0-4 0,0 0-226 16,-6-14-394-16,6 14-797 0</inkml:trace>
  <inkml:trace contextRef="#ctx0" brushRef="#br0" timeOffset="35300.36">31663 10082 438 0,'0'0'553'15,"0"0"-198"-15,14-13-32 0,-14 13-126 0,0 0 25 16,0 0-98-16,9-12 50 0,-9 12-90 15,0 0 56-15,0 0-67 0,6-14 45 0,-6 14-29 0,0 0 27 16,0 0-20-16,0 0 17 0,1-17-23 0,-1 17 12 16,0 0-14-16,0 0 8 0,-5-19-16 15,5 19 8-15,0 0-13 0,-5-14-6 0,5 14-13 16,0 0-6-16,-6-18-10 0,6 18-5 0,0 0-1 16,-8-18-8-16,8 18-2 0,-6-13 4 15,6 13 4-15,-7-14-5 0,7 14-1 0,-10-18-4 16,10 18 1-16,-14-21-3 0,7 9 2 0,-1 0-1 15,-2-4-4-15,0 2 10 0,0-1 3 0,-2 0 2 16,1-1 2-16,-2 0 1 0,1-2 3 0,-2 1 10 16,-4-3-17-16,-1 0 3 0,0 1-26 0,-1 1 18 15,-1-1-20-15,-1 1 15 0,-2 3-20 0,-1-2 18 16,-1-1-6-16,-3 5-3 0,-1-1-5 16,-2 1 5-16,0 1-10 0,-2 0 6 15,-2 1 0-15,0 1-2 0,0 1 0 0,-1 1-2 16,0 1 0-16,0 0-6 0,0 1 1 0,-1 1-1 15,0-1 8-15,0 3 1 0,0 0 41 0,0-2-54 16,1 4 2-16,-1-2 2 0,2 1 1 0,-2 1-7 16,5 1 8-16,-6 1-7 0,-2 1 9 0,1 2 42 15,-2 1-51-15,-1 1 46 0,0 2-51 0,-1 1 46 16,1 1-50-16,1-4 33 0,-9 11-33 0,0-1 43 16,3 1-45-16,-1 3 47 0,2 0-48 0,-1 2 4 15,2 0 7-15,0 0 1 0,0 4-2 0,-1 1-4 16,2 1 10-16,-2 2-4 0,2 1-12 15,-1 1 22-15,0-1-1 0,0 2 1 0,0 0 3 16,1 6-5-16,1-5 1 0,-1 2 29 16,2 1-36-16,-3 0 41 0,2 3 1 0,1-1-6 0,-2 3-51 15,2 0 49-15,-1 0-51 0,3-1 6 16,-1 3 2-16,-1 4-3 0,1-3 10 0,2 2-6 16,0 2 7-16,1-1 4 0,0 0 1 0,-1 0 2 15,6 0 41-15,0 1-50 0,1-2 30 0,4 1 1 16,1 0 5-16,4 0-53 0,7-1 55 0,3-7-50 15,3 0 48-15,4 0-49 0,2 0 5 0,2 1 4 16,2 0-27-16,2-1 37 0,2 1-6 16,0 0 8-16,3-2 1 0,1 3 44 0,2-5-54 15,0 3 50-15,0 1-48 0,5-1 47 0,1 9-20 16,2-2-34-16,0 0 42 0,2 0-44 0,1-1 4 16,1 0 4-16,2-3 2 0,2 0 0 15,-1 0 4-15,3-1-2 0,1-1 1 0,1-1-3 16,2-2 2-16,1 0 9 0,1-4 43 0,2 2-52 15,1-3 46-15,-1 0-55 0,3-2 53 0,0 0-56 16,1-3 50-16,0 1-11 0,1-1 3 0,0-2-4 16,2-1-48-16,-1 2 49 0,1-4-45 0,1 1 48 15,1-2-42-15,1 0 33 0,0-2-32 0,1 0 42 16,1-3-27-16,-4-2 42 16,7 1-41-16,3-3 40 0,-8-2-39 0,11 0 37 15,-8-4-36-15,1 0 7 0,2-2 1 0,-1-1 9 16,1-1 1-16,1-2-16 0,-1 1 12 0,-1-3 8 15,0 0-1-15,-1-4-4 0,1 2 1 0,-1 0 1 16,0 1 10-16,-1-3 3 0,0 0 4 0,0-1-11 16,1-1-3-16,-1 0 0 0,2 2-2 0,9-6-1 15,-3 0-1-15,1-2 4 0,-3 1 3 0,0-2 0 16,-1-1 3-16,-2 1 1 0,2-3-8 0,-2 2 1 16,-1-3-1-16,0-1-2 0,-1 0-2 0,1 0 28 15,-1-2-39-15,0 0 30 0,0 0-6 0,-1-1-4 16,1 1-4-16,0-2-4 0,-1 2-3 0,2-4 23 15,-3 1-29-15,1 0 26 0,-1-1-31 0,1-1 26 16,-2 1-25-16,1-1 23 0,-2 1-21 0,0-2 24 16,-2 1-27-16,1-1 22 0,-2-2-6 15,0 2-2-15,0-1-24 0,-2 0 23 0,1 0-24 16,-1-1 1-16,-1-2 1 0,-1 0 4 0,0-1 0 16,0 0 1-16,-3-2 19 0,-1 0-22 0,0-2 0 15,-3 1 22-15,-2-1-22 0,-1-3 17 0,-1 1-26 16,-7 2 26-16,2-4-26 0,-4 4 25 0,-1 0-25 15,-1-3 25-15,-3-1-21 0,1 1 20 0,-2-1-26 16,-2-1 4-16,1 1 3 0,-3-1 3 0,-2 1-2 16,0 0 27-16,-2 1-29 0,-1-2 26 0,-1 1-28 15,-2-1 25-15,-2 1-25 0,-1-1 25 0,-1 0-27 16,-2 1 27-16,-2-1-25 0,-2 0 27 0,-3 1-23 16,-1 2 28-16,-7-7-30 0,-2 1 27 15,-4 4-29-15,-1-1 3 0,-3 3-1 0,-3 1 4 16,-2 0-2-16,-3 2 2 0,-1 0-4 0,-3 3 4 15,0 0-1-15,-2 1 1 0,0 0-2 0,-1-2 7 16,0 2-3-16,0 1-1 0,1-7 0 0,1 6-2 16,-2-1 0-16,4 0 0 0,-2-1-1 0,1 0-1 15,-1 2 0-15,0 0-2 0,0 2-1 0,-3 1-6 16,1 2-7-16,-3 2-43 0,-3 4 23 0,-1 1-46 16,-5 2-15-16,-4 5-9 0,-2 2-9 15,-5 3-12-15,-3 4-5 0,-6 2 4 0,-2 4-3 16,-3 2-9-16,-2 7-71 0,0 3 29 0,-4 4-91 15,-21 9 20-15,5 5-66 0,-5 2-192 16,3 3-434-16,1 2-628 0</inkml:trace>
  <inkml:trace contextRef="#ctx0" brushRef="#br0" timeOffset="46813.44">32343 6353 73 0,'0'0'603'0,"0"0"-190"0,12-9-73 16,-12 9-88-16,0 0-42 0,0 0 27 0,11-10-90 15,-11 10 39-15,0 0-74 0,0 0-11 0,8-14 0 16,-8 14-11-16,0 0-19 0,6-11 30 16,-6 11-38-16,0 0 26 0,0 0-36 0,6-18-3 15,-6 18-1-15,0 0-3 0,0 0 1 16,0-21 5-16,0 21 0 0,0 0-1 0,-4-16-5 15,4 16-10-15,0 0-1 0,-5-15-2 0,5 15-1 16,0 0-4-16,-7-17 0 0,7 17-4 0,-7-12-1 16,7 12-3-16,-6-12 1 0,6 12-5 0,-8-12 2 15,8 12-1-15,-9-14-1 0,9 14-3 0,-11-15-1 16,11 15 34-16,-16-21-31 0,8 11-15 0,-1-1 21 16,-2-1-22-16,0 0 20 0,-2-1-19 15,-1-2 19-15,-1 2-22 0,-1-2 25 0,1 0-24 16,-3 0 13-16,-4-2-20 0,1-1 18 15,-2 1-13-15,-1 0 13 0,0-2-20 0,-1 2 20 16,1-2-20-16,-2-1 19 0,-2 1-17 0,1 0 17 16,-2 0-16-16,-1 1 16 0,0-1-19 0,-2 2 2 15,-1 1 3-15,0-1 4 0,-1 0 1 0,-2 1-2 16,1 1 1-16,-3-1 6 0,0-1 37 0,0 2-46 16,-2-1-2-16,-9-1 0 0,8 2-1 0,-9-1 8 15,-1 1-6-15,9 1 5 0,-2 3 1 0,-8-4 2 16,0-1-6-16,8 4 8 0,0 1-10 0,0-2 7 15,-9-1-4-15,9 4 6 0,-2 0-1 16,-8-1-5-16,7 3 1 0,-1-1 3 0,0 1-7 16,-1 1 6-16,-1 2-4 0,-1 1 5 0,0 0-6 15,-1 3 7-15,-1-1-7 0,0 4 7 0,1-1-2 16,-1 2 2-16,2 2-7 0,1 1 2 0,-8 4 5 16,9-3 46-16,3 2-55 0,1 1 3 15,4 0 40-15,-1 4-47 0,4-1 2 0,1 1 0 16,2 2 2-16,1 0-1 0,2 2 5 0,2 2-1 15,0 0-2-15,1 1 0 0,1 2 0 0,1 1 0 16,0 1 6-16,1 2-1 0,2 0 6 0,0 3-8 16,1-1 6-16,0 0-6 0,1 2 10 0,1 0-10 15,1 0 10-15,1 1-4 0,0 2-4 0,-1-1 6 16,2 0-4-16,1 0 49 0,1 0-58 0,1-1 50 16,2 0-6-16,0-1-50 0,1-1 49 0,3-2-53 15,0-5 50-15,3 0-47 0,0-2 44 16,2-1-52-16,1 1 5 0,1-3 0 0,2-2 2 15,0-16 9-15,-2 30-1 0,2-30 2 0,2 30 3 16,1-14 1-16,0 0 2 0,3-1-2 0,2 2 3 16,2-2 0-16,1 3 0 0,1-2 0 0,3 0-1 15,0 1 0-15,6 0 2 0,-2 1-2 16,3 0 0-16,1-1 2 0,0-1 1 0,1 1 1 16,-2-1-5-16,3-3 2 0,0 2 1 0,-1 1-1 15,1 0 0-15,-1-2 0 0,0 1-4 16,3 2 3-16,-1-3 0 0,1 3 2 0,1-2 48 15,2 2-57-15,0-4 46 0,2 2-4 0,1 1-9 16,1-3-3-16,2 2-6 0,0 0-4 0,1-1-2 16,1 1-2-16,0 0 0 0,0-1-9 0,0 3-41 15,1-3 55-15,-1 3-48 0,0-2 52 0,-1 3-49 16,-2-3 6-16,2 2 5 0,-2-1 3 0,-1-2 4 16,0 1 2-16,0 0 3 0,-2 0-1 0,1-3 4 15,0 2-3-15,0 0 4 0,1-2 3 0,1-2 1 16,0 1-1-16,0-2 1 0,3 0-1 0,-1-2-2 15,3 0 3-15,-2-1 2 0,2 1-5 0,0-2 1 16,0 1-3-16,-2-2 3 0,0 0 5 16,0 2-5-16,-1-2 4 0,-2 1-3 0,0-2 2 15,0 1-1-15,-6-1 0 0,-1-1 15 0,1 1-20 16,1-2 2-16,1 0 7 0,-2-1-6 16,1-1 3-16,7-1-4 0,0-2-2 0,2-1 2 15,1 0 1-15,0-2 0 0,-1-1-1 0,3 0 2 16,-1-1 0-16,-2 0 0 0,0-1 0 0,0 0 0 15,-4 0 1-15,0-1 0 0,-2 0 1 0,-1 2-2 16,-1-4 1-16,-2 2 0 0,0 0 1 0,-1-1-1 16,-1 1 0-16,0-2 3 0,-2 1-3 0,1 0 2 15,-4 1-2-15,-1 2 2 0,-2-1-1 0,0-3 1 16,0 3-2-16,-2 0 2 0,1-3-3 0,-3 0 4 16,2-2 4-16,-3 0-7 0,1-1 0 0,-2 0 0 15,3-5 0-15,-4 0 1 0,1-4 20 16,1-1-26-16,-2-3 21 0,0-3-23 0,-2 0 20 15,-1-1-21-15,1-2 24 0,-3-1-18 0,-1 1 30 16,-2-1-19-16,-1 3 30 0,-2-4-23 0,-2 1-5 16,-2 2 6-16,-2-1 1 0,-2 0-1 0,-4 0-8 15,-1-1 5-15,-4 1-2 0,-2 1-3 0,-9-6-1 16,-4 1-2-16,-4 2 25 0,-4 2-35 16,-5 0 27-16,-6 2-34 0,-2 2 26 0,-4 0-32 0,-4 5 23 15,-1 0-42-15,-3 1-19 0,0 1-12 16,-2 2-12-16,0 0-25 0,-2 3-17 0,0 1-10 0,0 5-29 15,0 0-26-15,1 2-1 0,-1 3 2 16,2 0 12-16,2 2-39 0,0-1-167 0,11 5-351 16,1 2-256-16</inkml:trace>
  <inkml:trace contextRef="#ctx0" brushRef="#br0" timeOffset="57833.43">4844 10982 374 0,'-23'-6'519'0,"0"0"-155"0,-2 1-81 16,1 0-69-16,-1 1-39 0,1-1-14 0,-1 3-30 16,1-3 10-16,0 3-79 0,-1-1 19 0,3 0-22 15,1 1 18-15,1 0-44 0,1 2 31 0,-2 0-27 16,2-1 22-16,0-1-20 0,-1 1 26 15,3 1-35-15,-2-2 36 0,0 1-42 0,19 1 46 0,-30-1-50 16,30 1 44-16,-30-4-55 0,30 4 48 16,-27-2-48-16,27 2 50 0,-23-2-75 15,23 2 66-15,-19-1-54 0,19 1 45 0,0 0-53 16,-18 1 48-16,18-1-56 0,0 0 53 0,0 0-55 16,0 0 51-16,-22 1-55 0,22-1 55 0,0 0-51 15,0 0 48-15,0 0-52 0,0 0 47 0,0 0-44 16,0 0 49-16,0 0-59 0,0 0 68 0,6 17-47 15,-6-17 53-15,14 6-52 0,-14-6 52 0,20 9-41 16,-20-9 55-16,28 7-50 0,-10-4 52 0,4 2-5 16,4-2-4-16,2-1-1 0,2 1-4 0,6-1-3 15,5 0 2-15,1-2-3 0,4 0-8 0,2 2-2 16,4-2 4-16,2 1 8 0,14-1-19 0,1-1-5 16,4-1 0-16,4 2-1 0,1-1-1 15,2-2 1-15,1 0-2 0,1-2-10 0,2-1 1 16,2-1 27-16,2-1-24 0,3-1-1 0,2-1 2 15,1-5-3-15,20-4-7 0,-22 3 2 0,20-7 3 16,-3 0-1-16,-22 2 2 0,23-3-2 0,-22 5 0 16,2-2-49-16,0 3 58 0,-4 0-4 0,-3 1-1 15,-3 2-11-15,-5 0 1 0,-2 4 12 0,-5 1-2 16,-4 3-2-16,-4 0 0 0,-12 4-6 16,-1 0 2-16,-2 2 5 0,-2 2-5 0,-4-1 0 15,-3 3-5-15,-6-1-5 0,-2 0-7 0,-3 0-12 16,-7 1-18-16,0-2-77 0,-18-1 79 0,23 2-70 15,-23-2 41-15,0 0-64 0,0 0 46 16,0 0-35-16,0 0 34 0,0 0-41 0,0 0-4 16,-20 9-8-16,0-6-99 0,-5 0-95 0,-11-1-371 15,-3 4-236-15</inkml:trace>
  <inkml:trace contextRef="#ctx0" brushRef="#br0" timeOffset="58432.16">4519 11408 204 0,'-36'7'695'0,"-1"0"-244"15,2-1-122-15,3-1-37 0,4 1-91 0,0-2 9 16,3-1-83-16,0 1 25 0,2 0-75 15,0 0 23-15,6-1-58 0,1 0 26 0,16-3-48 0,-25 5 28 16,25-5-44-16,-17 3 32 0,17-3-41 0,-14 4 41 16,14-4-49-16,0 0 37 0,0 0-65 0,-12 8 68 15,12-8-51-15,0 0 51 0,0 0-47 0,0 0 49 16,0 0-45-16,4 16 38 0,-4-16-37 0,0 0 37 16,13 8-38-16,-13-8 45 0,13 4-27 0,-13-4 55 15,19 3-52-15,-19-3 77 0,23 2-61 16,-23-2 61-16,29-1-51 0,-9 0 53 0,4 0-51 15,2-1 36-15,2-2-39 0,8 0 55 0,-1 0-55 16,4-2 53-16,0 1-54 0,3-1 49 0,0-1-60 16,2-1 50-16,2-1-31 0,-2 1 24 0,13-2-17 15,1-1-45-15,0-1 54 0,2 1-55 16,1-2 53-16,2 1-51 0,1-1 54 0,2 0-49 16,0-2 46-16,1 0-2 0,2 4-5 0,1-4-7 15,1-2-2-15,3 2-6 0,1-3-4 16,3 1-5-16,1 2-3 0,2-3-3 0,1 2 16 15,-2 0-26-15,2 1 54 0,-1 1-7 0,1 0-4 16,1 1-7-16,2-2-1 0,-1 1-8 0,1 0-4 16,2 0-6-16,-2 2-45 0,-2-1 47 0,0 1-4 15,0 1-3-15,-4 3-2 0,1-2-2 0,-2 2-3 16,1-1-45-16,-3 2 51 0,1 4-48 0,-3-3 39 16,0 0-38-16,-5 2 54 0,-2 1-46 0,-13-1 43 15,-1 2-49-15,-2 0 56 0,-2 1-6 0,-3 0-4 16,0 1-5-16,-3-1-4 0,0 1-13 0,-5 1-45 15,-6-1-80-15,-2-1-73 0,-4 0-83 0,1 0-86 16,-9-3-242-16,-1 3-360 0,-17 1-673 0</inkml:trace>
  <inkml:trace contextRef="#ctx0" brushRef="#br0" timeOffset="59050.82">8247 10293 628 0,'-20'-11'601'0,"1"-1"-137"16,-1 1-101-16,0-1-67 0,2 2-60 0,-2-1-57 16,1 0-35-16,2 2-30 0,0 0-8 0,0 0-24 15,2 3-17-15,2-1-11 0,-1 1-5 0,2 0-13 16,12 6-4-16,-23-6-4 0,23 6 3 0,-18-6 1 16,18 6 2-16,-16-4 2 0,16 4-1 0,0 0-5 15,-16-3-1-15,16 3-7 0,0 0 8 0,0 0 4 16,-17 6 4-16,17-6 1 15,0 0 7-15,-5 13 19 0,5-13-13 0,0 0 24 16,4 20-20-16,-4-20 39 0,16 21-36 0,-5-7 28 16,3 0-39-16,4 1 29 0,4 2-49 0,2 0 35 15,3-1-59-15,1 1 35 0,2 0-32 0,1-1 37 16,2 0-49-16,1 1 46 0,2 0-45 0,0-1 39 16,1 2-46-16,1-2 41 0,-1 1-42 0,2 0 2 15,-2 1 5-15,0-1 3 0,-2 1-23 0,1-1 30 16,-3 1 1-16,-1 1 2 0,-2-1-7 0,-2 1 1 15,0-1 4-15,-3 3 7 0,-2-4 43 0,-6-3-54 16,-1 1 50-16,-3 1-36 0,-2 1 48 0,-3 0-46 16,-3 2 55-16,-4-1-29 0,-2 4 31 15,-5 2-8-15,-6 7-9 0,-4 1-9 0,-9 9 42 16,-6 4-66-16,-5 2-4 0,-6 4-23 0,-6 4 16 16,-15 19-21-16,-4 1 17 0,-3 3-20 0,-4 1 14 15,-2 2-20-15,-3-1 29 0,1-1-16 0,-1-1-55 16,4 0-12-16,3-3-67 0,5-6-36 15,15-16-65-15,6-3-112 0,5-5-50 0,-3-6-263 0,9-6-323 16,9-11-693-16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11-12T14:15:21.90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18931 1654 122 0,'0'0'566'15,"0"0"-244"-15,0 0 3 0,0 0-103 0,6-12-4 0,-6 12-55 16,0 0 5-16,0 0-31 0,0 0 13 16,0 0-10-16,4-16-22 0,-4 16-11 0,0 0 1 15,0 0-1-15,0 0-18 0,0 0-15 0,-1-21-16 16,1 21 4-16,0 0-11 0,-3-14 6 0,3 14-6 16,0 0 16-16,-6-20-12 0,6 20 4 0,-5-14-21 15,5 14-8-15,-7-19-3 0,7 19-4 0,-7-19 1 16,7 19 22-16,-9-21 7 0,9 21 2 15,-12-21-8-15,6 8-10 0,-1 2-7 0,-1 0-2 16,-1 1-4-16,0-1-3 0,9 11-4 16,-16-16 14-16,16 16-17 0,-16-16 10 0,16 16-21 15,-19-16 17-15,19 16-22 0,-20-15 21 0,8 8-20 16,1-2 14-16,0 1-19 0,-1 0 20 0,2-1-21 16,-1 1 20-16,-2 0-21 0,2-1 21 0,-2 0-15 15,2 0 14-15,-3-1-20 0,-1 0 23 0,1 0-23 16,-1-1 25-16,0 1-20 0,-1 0 15 0,0-1-2 15,-1-1-1-15,-1 1-6 0,-1 1 3 0,1-2-1 16,-1 0 4-16,-1 0 18 0,0 0-2 16,2 0-13-16,-6-2-1 0,1 0-3 0,0 0-2 15,-2-1 2-15,-1 2-3 0,1-1-1 0,-2 0-1 16,0-1 0-16,0 2 0 0,-1-1 23 0,-1 0-51 16,-1 1 35-16,0-2-2 0,0 2-32 0,-1-1 29 15,0 2-26-15,-1-2 26 0,-1 3-18 0,-2-4 22 16,1 5-24-16,-1-3 23 0,-1 0-22 0,0 2 23 15,-2-2-21-15,-1 1 21 0,1-1-16 16,-1 2 23-16,-4 0-30 0,1-1 23 0,-1 2-23 16,-1-2 24-16,0 0-20 0,-10 0 22 0,9 2-25 15,-1 0 1-15,0-1 3 0,-8-2 3 0,-1 1 20 16,10 4-21-16,-3-2 1 0,2 0 8 0,-9-1-1 16,6 2-5-16,-7-1-1 0,0-1 2 0,-2 2 1 15,9 2 3-15,-9-4-1 0,-1 1-3 0,10 3 1 16,-9-1 0-16,0-2 1 0,-1 3 0 15,8 2 22-15,-8-2-26 0,9 0 31 0,-11 1-30 16,0 0 16-16,-1 0-24 0,-1-1 42 0,1 1-44 16,-1 2 24-16,0-3-22 0,0 3 20 0,1-1-21 15,9 0 22-15,-10 1-21 0,0-1 23 0,11 1-25 16,-11-2 25-16,1 0-17 0,0 3 16 0,7-2-25 16,-8 1 27-16,-4 1-26 0,4-1 27 0,-2 3-24 15,9-3 21-15,-7 2-25 0,8 1 25 16,-1-2-22-16,-9 2 24 0,7 1-24 15,4 0 23-15,-4 0-18 0,-9 1 25 0,-1 1-33 16,0-1 25-16,1 0-25 0,0 3 26 0,0-2-22 16,0 1 20-16,1-1-23 0,3 1 27 0,0 1-25 15,-2-1 25-15,11 1-25 0,-7-1 23 0,6 0-23 16,-8-1 32-16,-3 3-34 0,3-1 24 0,0-1-24 16,-2 0 25-16,2 2-17 0,1-1 18 0,-1 1-27 15,2 0 5-15,0 2 1 0,10-2 3 0,-9 1 0 16,-1 1 1-16,0 1 3 0,3 0 3 0,-1 1 0 15,1-1-5-15,-1 0-1 0,9 1 2 0,-7 0 3 16,-1 3 0-16,2-3 1 0,-1 2-3 0,3 1 0 16,8-3 3-16,-1 1-1 0,-9 1 1 0,3 2-2 15,7-3-2-15,1 0 8 0,-2 0-2 16,-7 7-3-16,10-7 20 0,0 1-27 0,-2-1 23 16,2 1-26-16,0 1 28 0,2-1-28 0,-3 2 23 15,4-1-22-15,1 1 21 0,2-1-22 0,-1 2 23 16,2 1-24-16,3 0 30 0,1 1-32 15,3 0 22-15,-1 1-23 0,1 0 25 0,2 2-24 16,2 1 26-16,0 0-26 0,2 0 23 0,1 4-22 16,-1-2 22-16,2 1-22 0,1 2 23 0,0 0-22 15,1 2 31-15,3 1-28 0,-2-2-3 0,2 2 2 16,-1 1 2-16,2 0 2 0,-1 0 4 0,1 0 0 16,2 1-1-16,1-2 1 0,-1 1 0 0,3-1 1 15,-2-1 1-15,2 2-2 0,1-1-1 16,0-2 7-16,2 4-2 0,1-6-6 0,1 1-2 15,0 0 4-15,1 1 1 0,0-1 3 0,1 1-1 16,1-1-4-16,0 2 2 0,1 0 0 0,1 0 0 16,1 2 0-16,1-1-2 0,2 1 2 0,0 4 5 15,1 0-1-15,2-1-6 0,-1-1-2 0,3 0 3 16,0 0 35-16,-1-2-36 0,1 1-1 0,2-1-1 16,-1 0 2-16,1 1 2 0,1-4-2 0,-1 3 0 15,-1 0 1-15,4 0 1 16,-1-1 0-16,1 1-1 0,0-1 20 0,0 0-25 0,2 1 2 15,0-2 1-15,1 1 3 0,0-1 0 16,1-1-2-16,3 0 0 0,-2-1 1 0,3 0 1 16,0-1 0-16,0 0 1 0,3 1-1 0,0-2 1 15,2-1-1-15,1 2 0 0,-1-2 1 0,3 0-6 16,1 0 5-16,1 0 2 0,0-2 36 0,1 3-42 16,1-4 37-16,2 2-45 0,-1-1 43 0,1 0-46 15,1 0 42-15,-1-3-43 0,2 1 40 0,1 1-42 16,7 3 2-16,-7-5 5 0,-2 0 38 0,5-1-45 15,5 3 44-15,-6-4-41 0,8 2 3 0,-7-2 3 16,4-2 2-16,7 2 0 0,-1 0 1 0,3 0-1 16,0-5 2-16,-7 0 2 0,9 3 0 0,0-2 2 15,3 1 0-15,-2-2-1 0,1 0 1 16,-3 0-5-16,6-1 4 0,-3 2 5 0,1-2-1 0,2 0 2 16,1 0-2-16,1-2-2 0,2 1 0 15,0-1-1-15,1 0 0 0,-1-1 1 0,-2 0 1 16,4 0-1-16,-2-1-1 0,2 1 30 15,1-2-30-15,2 0-3 0,2 1-3 0,-1-2 2 16,2 0 4-16,0 2 0 0,1-4 4 0,1 0-6 16,-1 1 3-16,3-2-2 0,-1 1 44 0,2-1-48 15,0 0-1-15,3 2 1 0,1-2 27 0,1 0-31 16,0 1 3-16,0-1 2 0,0 0-2 0,2 0 1 16,-2 0 5-16,1 1 36 0,2-1-42 0,1 0 2 15,0 0-1-15,1-1 1 0,0 1 2 0,-3-3-1 16,2 2 3-16,1-1 35 0,0 0-45 15,0-2 32-15,0 0-32 0,1-2 0 0,3-1 0 16,-3-1 3-16,2-1 4 0,-1 0 0 0,0-3 38 16,-1-1-43-16,0-3 42 0,2 0-46 0,-1-1 1 15,2-1-1-15,16-7 6 0,-21 5 0 0,1-2 39 16,-1 0-45-16,-2 0 14 0,-2-3 18 0,2 0 8 16,-2 0-10-16,17-8 0 0,-21 6-1 0,-1-1-41 15,-1 1 38-15,-2-1-39 0,-1-3 5 16,-3 4 3-16,-2-4 2 0,-1-1 3 0,-2-1 5 15,-1 0 0-15,-3-1 7 0,-1-1-7 16,1 1 2-16,-4-3-3 0,0 2 6 0,-2 0 0 16,-3-1 2-16,-1 1-3 0,-4 0 2 0,-1 0 0 0,-3 1 0 15,-4-1 0-15,-1 2 41 0,-3-1-47 16,-4 2 4-16,-5 5 0 0,-4-2 3 0,2 1 3 16,-4-2 3-16,-2 3 3 0,-3-4 2 0,0 0-1 15,-3 0 0-15,-3 0 4 0,1 0-3 0,-4 0 21 16,-2 0-21-16,-6 4 1 0,3-2 1 0,-1 2-2 15,-3-2-2-15,-1-4 0 0,-3 1-1 16,-1-1 0-16,-3 1-10 0,-1 0 1 0,0 0 1 0,-3 2 0 16,0-1 0-16,-2 1 1 0,-1-1-10 0,-2 1 11 15,-2-1 0-15,0 1-2 0,-3-1 1 16,-2 3-2-16,-5-5 29 0,-3 2-38 0,5 4 20 16,-2 3-46-16,-6-5-9 0,-2 1-72 0,-2 0-40 15,0 0-98-15,-4 5-28 0,-2 0-63 0,-5-1-609 16,0 4-634-16</inkml:trace>
  <inkml:trace contextRef="#ctx0" brushRef="#br0" timeOffset="4104.85">20104 614 37 0,'0'0'626'0,"0"0"-214"0,3-20-80 16,-3 20-79-16,0 0-45 0,0 0 20 0,0 0-98 15,2-15 16-15,-2 15-72 0,0 0 23 0,0 0-62 16,0 0-5-16,0 0-6 0,0 0-4 0,2 22-3 15,-2-22-3-15,1 32-3 0,-3-7-2 16,4 4-19-16,0 5 19 0,0 6-2 0,-2 3 49 16,1 2 19-16,-1 1-18 0,0-3 2 0,0-2-13 15,1-4-7-15,-1-7-9 0,1 0-2 0,-1-4-14 16,1-2 3-16,1-2-5 0,-1-4-2 0,-1-18 0 16,2 28 6-16,-2-28 14 0,3 20 17 15,-3-20 25-15,0 0 32 0,2 22 20 0,-2-22 12 16,0 0-14-16,0 0-21 0,0 0-14 0,0 0-13 0,0 0-12 15,0 0 35-15,-13-9-54 0,7-4 14 16,0-6-34-16,0-3 21 0,-1-3-34 0,0-8 22 16,1-1-29-16,1-2 19 0,2-1-27 0,0-1 22 15,3-2-26-15,0 4 24 0,2-1-26 0,0 1 1 16,3 4 7-16,0 1 1 0,2 6-6 0,0 1-1 16,0 3 5-16,1 0-1 0,1 2 3 15,0 2-5-15,-1 0 3 0,0 5-3 0,0 2 1 16,-8 10-2-16,15-15 2 0,-15 15-1 15,15-8 3-15,-15 8 5 0,0 0-5 0,27 4 1 16,-16 3 5-16,1 7 2 0,-1 1 5 0,0 6-2 16,-1 6-3-16,0 2 3 0,-1 4 20 0,-2 1-28 0,-1 2 25 15,1 1-29-15,1 0 32 0,-2-1-30 16,0-1 18-16,0-2-27 0,-1-6 2 0,-1-4 4 16,1 0 4-16,-1-3-1 0,-1-4 0 0,-3-16 2 15,5 22 1-15,-5-22 4 0,3 16 4 0,-3-16 15 16,0 0 45-16,3 17-1 0,-3-17-10 0,0 0-10 15,0 0-11-15,0 0-8 0,0 0 19 0,-4-25-33 16,1 5-2-16,0-5-3 0,0-9-3 0,0-2-3 16,2-4 0-16,2-3-1 0,1-1 0 0,1 0-15 15,1 2 26-15,3 2-31 0,-1 0 25 0,3 5-4 16,-1 2-4-16,-1 4 1 0,0 5-2 16,0 5-3-16,0 1-1 0,-2 4-2 0,-5 14-3 15,10-20 1-15,-10 20 2 0,12-11 0 16,-12 11 11-16,0 0-8 0,22 1 3 0,-10 8-1 15,0 5-10-15,0 3 17 0,1 10 2 0,-2 1-1 16,0 2 0-16,-1 7 29 0,-1 3-38 0,-1 0 32 16,-3 5-8-16,1-1-1 0,-2 0-24 0,0 2-9 15,-2-2-1-15,2-3-29 0,0-1-62 0,0-5-77 16,0-9-119-16,2-2-25 0,1-5 16 0,7-2 4 16,-14-17-112-16,18 12-432 0,-18-12-442 15</inkml:trace>
  <inkml:trace contextRef="#ctx0" brushRef="#br0" timeOffset="4414.85">20907 788 553 0,'0'0'438'0,"0"0"-150"0,0 0-38 0,-16-5-96 0,16 5 17 0,-18 16-33 0,5-2 28 0,1 2 11 0,-4 6 32 0,1 3-15 0,-1 1-16 0,3 0-2 0,0 2-32 0,1-1-4 15,4-5-35-15,0 1 2 0,1 0-33 0,3-3 2 0,2-3-24 16,2-17 8-16,0 29-32 0,0-29 9 0,3 24-20 15,-3-24 12-15,7 18-16 0,-7-18 14 16,9 11-17-16,-9-11 17 0,0 0-14 0,18-1 16 16,-18 1-17-16,19-18 20 0,-8 3-20 0,-1-4 24 15,-2-2-32-15,-3-2 18 0,-1-1-24 0,-3-2 18 16,-2 2-18-16,-2-1 17 0,-3 3-24 0,-2-1 14 16,-2 4-22-16,-2 0 13 0,0 1-31 0,-3 4-21 15,2 1-40-15,3 3-34 0,-1 1-26 0,11 9-49 16,-14-14 4-16,14 14-13 0,0 0 64 0,-9-15-49 15,9 15-8-15,0 0-80 0,11-21-19 0,-2 11-12 16,3-5-165-16,5-1 72 0</inkml:trace>
  <inkml:trace contextRef="#ctx0" brushRef="#br0" timeOffset="4820.85">20873 621 1095 0,'13'-13'312'0,"-2"3"-46"0,-11 10 7 0,14-17 5 16,-14 17 8-16,13-12-16 0,-13 12-41 0,9-9-17 16,-9 9-20-16,0 0-19 0,9-10-11 15,-9 10-11-15,0 0-12 0,0 0-18 0,0 0-18 16,0 0-14-16,8-9-17 0,-8 9-14 0,0 0-9 15,0 0-10-15,0 28-7 0,-1-10-1 0,0 7-13 16,-1 1 38-16,2 5-53 0,0 4 27 16,0 5-33-16,2-4 27 0,0 3-31 0,1-2 29 0,0-1-32 15,2 0 30-15,-1-1-32 0,0-2 30 0,0-8-32 16,0-1 14-16,0-2-10 0,-1-5 3 0,0-3 2 16,-3-14-1-16,7 23 4 0,-7-23 2 15,3 16 0-15,-3-16 5 0,0 0 4 0,3 15 2 16,-3-15-2-16,0 0-2 0,0 0 7 15,0 0 0-15,0 0 30 0,0 0-23 0,-4-21 1 16,4 21 4-16,-2-22-4 0,2 22-4 0,1-27 29 16,1 10-46-16,2 1 29 0,1-4-37 0,3-1 0 15,3 1 0-15,4-2 9 0,-1 5-12 0,0 1 5 16,2 3 0-16,-1 1-5 0,1 0 1 0,-4 6-1 16,-12 6 1-16,22-8-3 0,-22 8 38 0,19-2-39 15,-19 2 36-15,17 5-36 0,-17-5 37 0,14 15-28 16,-14-15 29-16,7 23-40 0,-7-23 43 15,-3 32-42-15,-4-11-1 0,-2 1 4 0,-4 3 1 16,-4 2 0-16,-3-2-2 0,2-4-20 0,-4 2-56 16,1-4-69-16,4-6-83 0,1-2-95 0,4-4-4 15,12-7-92-15,0 0-538 0,-19-2-661 0</inkml:trace>
  <inkml:trace contextRef="#ctx0" brushRef="#br0" timeOffset="4998.97">21308 651 560 0,'0'0'445'0,"0"0"-107"16,-8 12-67-16,8-12-38 0,-12 23-24 0,6-8-23 0,1 3 0 15,0 4-23-15,1 0-42 0,2 3-23 0,2-2-19 16,2 0 3-16,3-1-28 0,1-1-16 0,2-2-18 16,3-2-7-16,2-3-34 0,-1-2-64 0,2-3-6 15,-1-4-61-15,-13-5-1 0,23 2-175 0,-23-2-336 16,28-10-192-16</inkml:trace>
  <inkml:trace contextRef="#ctx0" brushRef="#br0" timeOffset="5229.97">21469 458 525 0,'-4'-25'518'16,"-1"3"-88"-16,0 2-62 0,1 6-4 0,4 14-32 16,-6-19-44-16,6 19-54 0,-6-13-34 0,6 13-28 15,0 0-31-15,0 0-25 0,0 0-5 0,0 0-23 16,-10 7 12-16,10-7-34 0,-2 32 11 0,4-8-28 15,0 1-7-15,2 9-13 0,1 1-8 16,0 1 21-16,3 1-31 0,-2 1 20 0,1 2-29 16,0 3 20-16,-1 0-24 0,1 1 19 0,-2-3-22 15,0-2 21-15,0-6-29 0,0-2-2 0,-1-6-112 16,2-6-60-16,-2 2-79 0,0-6-47 0,-4-15 60 16,6 18-91-16,-6-18-506 0,0 0-441 15</inkml:trace>
  <inkml:trace contextRef="#ctx0" brushRef="#br0" timeOffset="5576.99">21659 903 87 0,'0'0'604'0,"9"-11"-234"0,-9 11-19 0,0 0-97 15,0 0 16-15,0 0 0 0,0 0 2 0,0 0-16 16,0 0-24-16,9 9-21 0,-9-9-32 0,0 0-22 0,0 0-32 16,5 14-24-16,-5-14-20 0,0 0-29 15,10 10 12-15,-10-10-13 0,0 0 44 0,19 2-16 16,-19-2 21-16,22-7-38 0,-9 0 20 0,3-5-30 15,-2 2 18-15,0-3-28 0,-3 4 42 0,-2-3-43 16,-1 1 2-16,0-1-4 0,-8 12-5 0,6-19-4 16,-6 19-4-16,1-16-4 0,-1 16-5 15,-5-14-1-15,5 14-4 0,-12-11 6 16,12 11-14-16,-17-4 12 0,17 4-15 0,-23 1-4 0,9 4 29 16,-1 2-36-16,1 4 30 0,-1 0-35 15,4 4 35-15,0 3-39 0,3 2 36 0,3 0-36 16,1 3 35-16,3 0-27 0,2 1 22 0,2 1-30 15,3 5 46-15,4 3-23 0,0-5 11 0,2 2 1 16,4-3-3-16,0-2 1 0,3-1-27 0,2-4 31 16,2-2-34-16,1-5-59 0,0-4-91 0,0-4-97 15,0-5-130-15,0-8-208 0,5-3-425 0,-1-4-768 16</inkml:trace>
  <inkml:trace contextRef="#ctx0" brushRef="#br0" timeOffset="7082.66">22902 742 826 0,'0'0'586'16,"-7"-22"-161"-16,7 22-92 0,0 0-59 0,-6-13-71 15,6 13-54-15,-6 13-27 0,0 6-24 0,1 7-12 16,-4 10-24-16,2 7-7 0,0 12-18 16,1 5-1-16,1 4-8 0,-3 2-3 0,2 0-1 15,0 0 20-15,0-2-18 0,0-4-5 0,1-11-3 16,2-5-4-16,0-4-3 0,2-2-1 0,1-10-6 16,0-2-2-16,0-7 0 0,0-19-3 0,1 30-5 15,-1-30-2-15,0 0-1 0,1 18 2 0,-1-18 3 16,0 0 7-16,0 0 27 0,1-24 17 0,-3 5 16 15,0-5 24-15,-2-10 10 0,0-4 2 0,-1-5-7 16,-1-4-5-16,0-15 11 0,-1-2-38 0,2-5 12 16,2 1-40-16,1-1 17 0,2 0-35 0,2 4-4 15,2 5-3-15,1 15 5 0,1 4-5 16,2 6 28-16,-1 3-48 0,-1 8-4 0,1 5 5 16,3 3-1-16,-3 4 5 0,-7 12-1 0,15-7 7 15,-15 7 1-15,17 4 4 0,-7 5 0 16,1 7 1-16,-1 5 8 0,-2 1-8 0,-2 8-1 15,-2 5 1-15,-2 0 25 0,-4 2-30 0,-2-1-3 16,-4 2 25-16,-1-1-32 0,-4 0-5 0,0-1-13 16,-2-4-32-16,1-3-33 0,-1-3-17 0,5-7-4 15,1 0-10-15,2-8-31 0,7-11-32 0,-11 15 25 16,11-15 27-16,0 0 28 0,0 0 20 0,0 0 23 16,0 0 7-16,10-9 12 0,-10 9 4 15,13-16 22-15,-13 16 11 0,17-12-7 0,-17 12 16 0,15-10 2 16,-15 10 5-16,14-4 3 0,-14 4 4 15,0 0 1-15,23 2 3 0,-23-2-3 16,17 9 2-16,-17-9 4 0,16 12-5 0,-16-12-1 16,16 13-7-16,-16-13 11 0,14 11 12 0,-14-11 6 15,13 8 11-15,-13-8 31 0,12 7 4 0,-12-7 13 16,0 0 1-16,23-2 0 0,-23 2-2 0,22-12-11 16,-12 2 22-16,1-3-20 0,1-2 22 0,-3-1-31 15,-1-3 27-15,-1 0-29 0,1-1 22 0,-3 1-40 16,-1 2 58-16,-1 3-75 0,-3 14-4 0,6-25-4 15,-6 25-7-15,4-17-5 0,-4 17-8 16,0 0 31-16,3-18-53 0,-3 18 32 0,0 0-39 16,0 0 32-16,0 0-32 0,0 0 33 0,17 18-32 0,-11 1 33 15,2 1-33-15,1 3 5 16,0 4 10-16,0 1-8 0,1 0 3 0,-1 1 0 16,0 1 1-16,0 1-9 0,-1 2 18 0,-2 0-9 15,-3-5 16-15,0-1-16 0,-1-4 26 0,-1-1-26 16,-1-3 24-16,-1-1-26 0,-3 0 21 0,-2 0-20 15,-2-2 16-15,-4 0-21 0,-1-3-28 0,-3-1-38 16,-1-5-47-16,1-3-31 0,16-4-15 0,-28 0-35 16,13-5 16-16,2-4-35 0,2-6 61 0,3-4-29 15,5-5 36-15,3-3-17 0,5-8-37 0,2-6-124 16,7-10-362-16,2-3-223 0</inkml:trace>
  <inkml:trace contextRef="#ctx0" brushRef="#br0" timeOffset="7311.66">23378 599 951 0,'6'-12'560'0,"-6"12"-92"0,10-18-49 0,-10 18-71 16,5-14-68-16,-5 14-43 0,0 0-29 0,0 0-23 16,6-13-18-16,-6 13-36 0,0 0-15 0,0 0-14 15,-6 29 6-15,0-6-13 0,-1 7-20 16,0 4-15-16,2 3 19 0,2 4-48 0,1 1 13 16,1 1-27-16,3 3 25 0,0-2-28 0,2 1-11 0,1 0 0 15,1-4-1-15,3 0 1 0,-2-4 4 0,2-5-17 16,-1-4 12-16,1-7-34 0,0-3-36 0,0-7-23 15,-9-11-33-15,17 10-55 0,-17-10-58 16,24-7-13-16,-10-6 14 0,3-9 9 0,-3-3-45 16,-4-7-86-16,-2-7-436 0,-4 0-339 15</inkml:trace>
  <inkml:trace contextRef="#ctx0" brushRef="#br0" timeOffset="7711.67">23408 544 393 0,'-11'-13'589'15,"2"3"-162"-15,9 10-121 0,-13-15-62 0,13 15-67 16,0 0-35-16,-11-10-9 0,11 10 6 0,0 0-11 15,0 0 8-15,2 17 13 0,-2-17-18 0,14 28-9 16,-4-11-14-16,6 5-12 0,1 4-6 16,0-2-23-16,2 1-1 0,0 0-17 0,-1 0 8 15,-1 1-19-15,0-2 10 0,-1 1-9 0,-2-2 16 16,-4-3-20-16,1 1 12 0,-2-3-20 0,-2 0 22 16,-1-3-26-16,-1-2 14 0,-5-13-20 0,7 24 24 15,-7-24-19-15,4 17 38 0,-4-17-8 16,0 0 52-16,3 20-39 0,-3-20 5 0,0 0-2 15,0 0 5-15,0 0 0 0,0 0-3 0,0 0 9 16,0 0-4-16,0 0-8 0,0 0-4 0,0 0-13 16,0 0-10-16,-7-17-8 0,7 17-7 0,2-16-4 15,-2 16-9-15,4-17 1 0,-4 17-11 0,9-18-4 16,-9 18 0-16,13-13 0 0,-13 13-2 0,13-11-2 16,-13 11 2-16,18-3 0 0,-18 3 0 0,19 3 7 15,-19-3-1-15,24 12-4 0,-9-1 16 0,-1 2-12 16,-1 2-6-16,1 2 1 0,0 7 0 0,1 3-4 15,-3 4 10-15,-2 2 4 0,-1-1-34 16,0-3 45-16,-3-5-45 0,2-3-4 0,-3-3-84 16,1-4-71-16,-6-14-84 0,8 21-69 0,-8-21 52 15,11 7-23-15,-11-7 16 0,18-6 8 16,-6-4-101-16,1-4-437 0,1 0-390 0</inkml:trace>
  <inkml:trace contextRef="#ctx0" brushRef="#br0" timeOffset="8224.66">24019 1070 666 0,'0'0'376'0,"7"-12"-108"0,-7 12 0 0,0 0-76 0,0 0 6 15,9-12 1-15,-9 12 10 0,0 0 6 16,0 0-6-16,0 0-18 0,0 0 7 0,0 0-17 0,11 8-29 16,-11-8-31-16,0 0 1 0,0 0-31 15,0 0 15-15,13 10-24 0,-13-10 56 0,0 0-27 16,23-1 57-16,-9-3-45 0,6-4-7 0,-1-4-18 16,4-2-18-16,0-3-11 0,-3 1-11 0,-4 0-7 15,0-1-7-15,-5 2-3 0,-1-2 4 16,-5 4-11-16,-5 13-7 0,2-20-22 0,-2 20 3 15,-15-20-7-15,2 13-4 0,-8 3-3 0,-3 1 0 16,-2 4-2-16,-2 1 0 0,-5 4 2 16,7-2-2-16,4 3 3 0,0 2 0 0,5 2-29 0,2 1-33 15,5 1 5-15,3-1-42 0,7-12 18 16,-4 22-15-16,4-22 30 0,11 25-11 0,1-11 18 16,6-2-10-16,1-2 30 0,2-1-6 0,2 0 24 15,0-3-11-15,-1 1 22 0,0 0-16 0,1-2 26 16,-1 1-12-16,-6-2 24 0,1 0-27 0,-3 1 26 15,-14-5-10-15,20 5 57 0,-20-5 15 0,0 0 82 16,20 5-12-16,-20-5-17 0,0 0-22 16,0 0-11-16,0 0 8 0,0 0 7 0,0 0 1 15,0 0 25-15,4-18 26 0,-4 18-12 0,-11-13-11 16,11 13-21-16,-8-19-22 0,8 19-21 0,-6-22-15 16,6 22-7-16,-1-25-17 0,1 25-7 0,5-29-2 15,2 11-10-15,2 2-2 0,3 1-6 16,1 1-2-16,2 3-3 0,1 1-4 0,-2 3-3 15,2 2-4-15,1 2-4 0,-17 3-4 0,32-1-3 16,-16 5 2-16,3 3 0 0,-3 2 4 16,0 5 6-16,-3 1-5 0,-1 11 3 0,-4 4 2 0,-4 6 5 15,-5 1 1-15,-2 1-25 0,-3-1-122 0,-3-1-62 16,-3-2-97-16,-2-2-123 0,-2 0-35 0,0-3-835 16,-1-4-1044-16</inkml:trace>
  <inkml:trace contextRef="#ctx0" brushRef="#br0" timeOffset="9424.85">25303 649 814 0,'-2'-18'604'0,"-2"3"-138"15,0 0-79-15,-2 1-66 0,1 3-73 0,5 11-3 16,-17-16-77-16,17 16-31 0,-18-8-27 0,18 8-22 16,-34 11-14-16,11 3-12 0,-5 11-11 0,-4 9 5 15,0 6-26-15,2 4 9 0,4 3-20 16,3 1 15-16,7 0-26 0,7-6 14 0,2-2-18 15,6 1 16-15,5-2-19 0,5-3 2 0,4-3 1 16,4-6 1-16,4 0 4 0,4-6 2 0,2-7 0 16,2-3-1-16,-1-6 12 0,0-2 35 0,0-3 57 15,6-6-47-15,-1-3-2 0,-3-3-3 16,-2-3-3-16,-2-1 14 0,-5-2-2 0,-1 0 7 16,-8 2-9-16,0 0-6 0,-4 3-4 15,-8 13-4-15,9-21-2 0,-9 21-7 0,0 0-7 16,-3-18-7-16,3 18-9 0,0 0-5 0,0 0-6 0,0 0-3 15,-16 10 4-15,16-10-11 0,-9 23 5 16,9-23-10-16,-3 28-29 0,3-28 34 0,2 31-31 16,3-16 33-16,0-1-22 0,3-1 23 0,-1-1-34 15,1-2 33-15,-8-10-31 0,19 12 27 0,-19-12-28 16,20 4 33-16,-20-4-28 0,22-6 34 0,-10-1 7 16,-2-1-9-16,-1-4 4 0,-1 0-8 0,-6-3 0 15,-2 15-4-15,-2-33 0 0,-6 13-4 0,-3 1-1 16,-4-1-2-16,-8 1-4 0,0 4-2 15,-1 1 2-15,-3 3 10 0,7 2-4 16,0 2-1-16,6 2-8 0,14 5-21 0,-20-6-39 0,20 6 33 16,0 0-31-16,0 0 10 0,-11 6 12 0,11-6-9 15,13 12-13-15,1-5 15 0,4 1-22 16,4 1 32-16,1-1-9 0,1 1 23 0,-1 0-10 16,0 1 24-16,-1-2-15 0,-3 0 23 0,0 2-11 15,-3-1 20-15,-1 2-14 0,-4-1 21 0,1 0-9 16,-5 1 5-16,-7-11 1 0,13 18 6 0,-13-18 5 15,6 15 10-15,-6-15 18 0,0 0 15 0,6 18 25 16,-6-18 41-16,0 0-12 0,0 0 1 0,0 0-30 16,0 0 35-16,0 0-2 0,0 0-7 15,0 0-6-15,0 0-8 0,-15-4-14 0,15 4-13 16,-4-20-12-16,4 20-6 0,-4-29-13 0,2 13-9 16,2-2-7-16,2 1-3 0,2-1-7 0,-1-3-1 15,3 3-2-15,2 2-8 0,0 2-2 0,-1 2-1 16,3 2 3-16,2 1-7 0,-12 9-1 0,22-9 19 15,-22 9-21-15,23 0 18 0,-23 0-20 16,27 11 16-16,-11 0-23 0,-3 3 20 0,0 0-14 16,-1 3 2-16,-1 0-4 0,-1 2 1 0,-2-1 4 15,-1 1 1-15,-3-3 1 0,-1 0 1 0,-1 0 6 16,-2-16-3-16,7 23 3 0,-7-23 3 0,2 17 4 16,-2-17 8-16,0 0-5 0,0 0 2 0,-2 16 4 15,2-16 16-15,0 0 15 0,0 0 8 16,0 0 12-16,-14-7-14 0,14 7-4 15,-6-17-7-15,6 17-8 0,-5-27-9 0,3 11-8 16,2-2 0-16,0-1-7 0,4-2-2 0,1-1 1 16,1 0-8-16,3 2-2 0,0 2 2 0,2 3-7 15,0 0 6-15,1 5-8 0,1 1 1 0,-13 9 0 16,23-6 1-16,-23 6 12 0,23 4-12 0,-10 4 9 16,3 3-13-16,-3 6 3 0,3 4 4 0,-3 5-2 15,0 3 1-15,-1 4-3 0,-3 4 5 0,-1 1 1 16,0 3-18-16,-2 0 26 0,1 1-32 0,-3-4-7 15,1-3-96-15,2-2-86 0,-4-8-94 0,1-4-70 16,0-4-77-16,-4-17-73 0,5 19-603 16,-5-19-882-16</inkml:trace>
  <inkml:trace contextRef="#ctx0" brushRef="#br0" timeOffset="9793.84">26196 1329 574 0,'0'0'544'0,"0"0"-95"0,0 0-179 0,0 0-4 0,-7 16-91 15,7-16 18-15,-4 21-92 0,1-6 45 0,1 2 8 16,-2 4 44-16,-2 1-25 0,3 0-31 0,-1-3-26 16,-2-5-25-16,6-14-11 0,-4 24-15 0,4-24-7 15,-2 17 1-15,2-17 19 0,0 0 47 16,-4 15 13-16,4-15-29 0,0 0 0 0,0 0-39 16,0 0 15-16,0 0-21 0,-7-16 34 0,7 16-40 15,-8-26 25-15,0 5-24 0,2 1 14 16,-1-4 27-16,-2-7-42 0,-1-1 25 0,2-2-23 0,3-4-15 15,1-5-11-15,4-3-12 0,4-4-7 16,5-8-11-16,5 2-16 0,1 2-14 0,4 4-3 16,-2 14-10-16,2 1-43 0,0 5 29 0,2 5-24 15,-1 5 17-15,-4 5-2 0,2 6 9 0,-5 4 1 16,-13 5 10-16,25 2 6 0,-14 7 8 0,-2 4 3 16,-2 5 32-16,-5 6-29 0,-2 1 32 15,-4 2-30-15,-3 6 13 0,-5 1-8 0,-1-1 1 16,-3-1 7-16,3 0-2 0,-5-4 0 15,5-2-15-15,-2-2-62 0,5-7-77 0,1-2-85 16,5-3-50-16,4-12-10 0,-12 12-113 0,12-12-488 16,0 0-550-16</inkml:trace>
  <inkml:trace contextRef="#ctx0" brushRef="#br0" timeOffset="9962.84">26310 984 297 0,'0'0'574'0,"0"0"-171"16,0 0-81-16,2 24-54 0,-2-24-31 15,-2 30-28-15,0-11-21 0,2 1-40 0,0 4-16 16,-2 1 61-16,2 3 24 0,-2 1-15 0,0 0-41 16,2-3-29-16,0-7-26 0,0 0-22 0,2-5-36 15,-2-14-49-15,14 15-105 0,-14-15-59 16,24-5-91-16,-2-12-171 0,1-5-444 0,0-6-478 0</inkml:trace>
  <inkml:trace contextRef="#ctx0" brushRef="#br0" timeOffset="10712.84">26488 435 920 0,'0'0'686'0,"-4"-21"-197"0,4 21-84 0,-3-18-125 15,3 18-53-15,0 0-53 0,-4-15-12 0,4 15-24 16,0 0 26-16,0 0-36 0,0 0 8 0,0 0-38 16,7 25-15-16,-3-10-12 0,2 8-10 0,2 6-12 15,-1 3 0-15,1 1-1 16,1 3-15-16,-1 2 21 0,0 2-37 0,1 15 147 15,-1 1-14-15,0 2-5 0,-4-8-24 0,1-2-21 0,-1-2-14 16,2-3-9-16,-1-3-9 0,2-2-11 0,0-4-9 16,0-3-37-16,1-9-27 0,0 0-84 0,2-4-18 15,-1-4-34-15,3-3-16 0,-3-3-47 16,-9-8-37-16,17 4-44 0,-17-4-14 0,19-5 35 16,-19 5 26-16,14-14-21 0,-14 14-15 15,8-23-26-15,-8 23 29 0,0-29 93 0,0 12 169 0,0-1 114 16,0 0 5-16,-2 0 50 0,2 18 23 15,-2-31-5-15,2 31-2 0,0-23-16 0,0 23-13 16,-2-17-37-16,2 17-6 0,0 0-35 0,0-18-1 16,0 18-14-16,0 0 14 0,0 0-3 0,0 0 16 15,0 0-17-15,0 0 12 0,0 0-21 0,0 0 14 16,17 4-26-16,-17-4 11 0,12 9-19 16,-12-9 27-16,17 7 0 0,-17-7 45 0,21 5-19 15,-21-5 42-15,29-3-35 0,-11-1 33 0,4-3-48 16,-3-2-5-16,0 0-1 0,0-2 22 0,1-2-6 15,-5 1 12-15,-2-2 0 0,-1-2-4 0,-3 3-6 16,-2 0-17-16,-3-1-5 0,-4 14-3 0,0-23-6 16,0 23-5-16,-7-19-9 0,-1 10-8 0,-3 0-7 15,-3 4 0-15,-1 2-5 0,15 3-10 16,-34 1-3-16,13 5 15 0,-1 3-21 0,-1 7 21 16,1 2-27-16,4 4 20 0,3 2-22 0,1 3 18 15,3-1-14-15,6-3-9 0,3-5 3 0,2 6-7 16,2 0-9-16,5-4 1 0,4 3 7 15,5-2 7-15,3-1-2 0,2-3 2 0,0 1 8 16,4-3-7-16,-2-1-27 0,-2-2 40 0,0-2-29 16,0-1 39-16,0-1-31 0,-3-1 35 0,-3-1-24 15,-15-6 28-15,21 9-24 0,-21-9 32 0,15 5-20 16,-15-5 63-16,0 0-5 0,14 5 16 0,-14-5-28 16,0 0 25-16,0 0-20 0,0 0 34 0,0 0-16 15,0 0 29-15,-6-18-12 0,6 18 20 0,-12-15-34 16,12 15-1-16,-11-23-28 0,5 10 0 0,0-3-10 15,2 0-14-15,2-3-11 0,2-1-20 16,2-3-39-16,2-1-43 0,4-1-43 16,3-6-49-16,5 4-50 0,1-2-78 0,4-1-55 15,4 0-11-15,6-6-42 0,-7 10 10 0,5 3 13 16,-4-2-153-16,2 3-386 0,0 4-592 0</inkml:trace>
  <inkml:trace contextRef="#ctx0" brushRef="#br0" timeOffset="10947.84">27577 663 659 0,'0'0'792'0,"0"0"-201"16,0 0-92-16,0 0-139 0,0 0-73 0,0 0-50 0,-22 2-44 16,22-2-14-16,-16 11-52 0,5-3 8 15,-1 2-37-15,1 3 6 0,0 1-42 16,0 3 23-16,2 3-39 0,4 1 22 16,-1 2-44-16,2 2 28 0,2-1-43 0,2 1 37 0,0 0-46 15,2 0 34-15,0-1-40 0,2-3 30 0,-1 3-34 16,1-4 33-16,-2-2-33 0,2-1 31 0,-1-3-23 15,-3-14 42-15,4 24-42 0,-4-24 55 16,0 19-38-16,0-19-2 0,-6 19-3 0,-3-8-14 0,-4-3-55 16,-6-1-98-16,-1-1-131 0,-2-1-77 0,-3-5-122 15,0-2-521-15,2-1-734 0</inkml:trace>
  <inkml:trace contextRef="#ctx0" brushRef="#br0" timeOffset="13178.97">25167 1005 574 0,'-15'-6'394'0,"1"1"-43"0,1-2-102 16,-1 0-35-16,0 1-39 0,0 1 11 0,2-1-23 15,12 6 14-15,-23-8-11 0,23 8-18 0,-20-10-2 16,20 10-16-16,-16-5 0 0,16 5-14 0,0 0-13 15,-17-5-17-15,17 5-11 0,0 0-13 0,0 0-11 16,-18-5-3-16,18 5-1 0,0 0 9 16,0 0 20-16,0 0-1 0,0 0 14 0,0 0-13 15,6 14 34-15,5-7-25 0,7 0 41 16,5 4-35-16,8-4 46 0,7 0-48 0,5-2-4 16,4 1-2-16,6-2-11 0,13-1-6 0,3-2-11 15,4-1-16-15,-1 0-6 0,0 0-3 0,4-2 6 16,-2-2 7-16,3 2 9 0,-1-1 15 0,-2 0 8 15,2 3 3-15,-2-2 1 0,-1 0-11 0,-2 1 0 16,-4 1-20-16,-10 0 2 0,-1 0-18 0,-4-1 4 16,-1 0-16-16,-5 1-7 0,-2-1 4 0,-4 1-4 15,-9-1 7-15,-3 0-14 0,-1 1-25 16,-7-1-5-16,-2 1-23 0,-18 0 12 0,29 0-17 16,-29 0 10-16,22 0 28 0,-22 0-18 15,0 0 2-15,21 0-2 0,-21 0-19 0,0 0-14 16,0 0-14-16,0 0-15 0,0 0-15 0,0 0-28 0,0 0-14 15,0 0-53-15,0 0-16 0,0 0-55 16,0 0-58-16,-23 1 34 0,23-1-31 0,-25 3 28 16,25-3-122-16,-37 2-374 0,18 0-343 0</inkml:trace>
  <inkml:trace contextRef="#ctx0" brushRef="#br0" timeOffset="13560.11">25601 1155 718 0,'-25'0'484'0,"5"-1"-117"16,0-1-84-16,2 2-55 0,18 0-42 0,-29-1-24 16,29 1 3-16,-21 0-19 0,21 0-23 0,0 0-5 15,-26 1-22-15,26-1 20 0,0 0-1 0,0 0 25 16,-9 9-17-16,9-9-5 0,10 10 2 15,3-2 1-15,6 1-10 0,6-2-1 0,6 0 9 16,5 2 8-16,7-3 4 0,1 0-2 0,4-2-4 16,15 1 3-16,4-3 1 0,1-1-4 0,3-1-26 15,0-2 13-15,2-1-31 0,-1 0 13 16,2-1-2-16,-2 0 1 0,-1 1-5 0,2 0-8 16,-4-1-3-16,-3 2-17 0,1-1-5 0,-13 1-12 15,-2 1-5-15,-3-1-9 0,-2 2-5 0,-4 0 0 16,0 0-8-16,-12 0-5 0,-1 0-32 0,-4 2-40 15,-4-2-23-15,-3 0-10 0,-19 0-34 0,29 0-39 16,-29 0-57-16,0 0-84 0,22 1-85 16,-22-1-44-16,0 0-61 0,0 0-625 0,0 0-872 15</inkml:trace>
  <inkml:trace contextRef="#ctx0" brushRef="#br0" timeOffset="14538.91">27767 976 263 0,'0'0'630'0,"4"-14"-141"0,-4 14-86 0,0 0-73 15,0 0-35-15,0-18-51 0,0 18-37 16,0 0-33-16,0 0-29 0,0 0-20 0,0 0-17 16,0 0-4-16,0 0-10 0,0 0-11 15,0 0-3-15,0 0-15 0,0 0-3 0,15 7 1 16,-15-7 6-16,18 8 15 0,-18-8-18 0,25 6 33 15,-25-6-23-15,32 4 54 0,-15-4-37 0,4-3 34 16,1 0-60-16,0-3 1 0,-1 1 6 0,3-3-4 16,-4 0 23-16,0-1-36 0,-3 2 28 15,-2 0-26-15,-1 1 35 0,-14 6-8 0,17-13 5 16,-17 13-36-16,11-14 3 0,-11 14-28 0,0 0 9 16,-2-21-26-16,2 21 15 15,-20-13-25-15,4 8-8 0,-5 2 1 0,-4 1 18 0,-2 3-23 16,0 1 18-16,-2 3-21 0,-3 3 17 0,3 3-19 15,2 4 19-15,4 3-27 0,3 1 16 0,2 4-20 16,7-3 3-16,5 1-37 0,3 2 24 0,3-4-36 16,5 4 0-16,4-1 12 0,7 1-5 0,1-2 12 15,6-4 4-15,2 0 6 0,2-6 9 0,-1-2 5 16,1-3 3-16,0-2 3 0,4-2 10 0,-1-2-3 16,7-3 34-16,2-1-71 0,-2-5 11 0,0-3-46 15,-1 0 23-15,-2-3 1 0,-2-1 10 16,-2-2-31-16,-2 0-5 0,-3-3 16 0,-5 2 20 15,-1 0 7-15,-7 3 14 0,-3-1 16 16,-4 4 23-16,-5 13 19 0,3-22 5 0,-3 22 11 16,-7-21-25-16,-2 13 27 0,9 8-33 0,-26-8 25 15,6 7-35-15,1 3 28 0,-6 3-26 0,2 3 20 16,-5 2-33-16,2 3 31 0,4 2-33 0,5-2 30 16,1 3-33-16,6-1 30 0,3-3-25 15,7-12 23-15,-5 22-31 0,5-22 35 0,6 17-22 0,-6-17 66 16,13 12 0-16,-13-12 78 0,24 0-18 15,-3-4 31-15,1-6-44 0,3-4-28 16,1-6 0-16,-3-1 8 0,-2-4-35 0,-4-3 6 16,0-6-31-16,-6-3 9 0,-3-1-38 0,-6-3-36 15,-4-1-37-15,-5-3-58 0,-6-7 13 0,-5 4-4 16,-4 1 32-16,1 6-12 0,1 8 46 0,3 4-14 16,1 5 37-16,5 4-74 0,1 4-115 0,6 2-37 15,4 14-11-15,0 0 19 0,3-14-3 0,-3 14 73 16,17 5-22-16,-1 0 71 0,3 6-34 0,3-1 87 15,2 5-38-15,1 2 97 0,-1 1 26 0,-1 3 28 16,-3-1 29-16,0 2 23 0,-3 0 39 16,-3 3 35-16,0 1 11 0,-4 3 33 15,-2 2-5-15,-2 1-23 0,-3 4-22 0,-3-2-25 16,3 3-20-16,-3 0-15 0,0-1-26 0,-2 0-11 16,1-7-8-16,1 7-13 0,0-5-31 0,3-4 28 15,1 0-29-15,1-2 35 0,1-4-85 0,4-3-38 16,1-4-28-16,0-5-8 0,-11-9-67 0,26 3-59 15,-11-8 24-15,4-3-49 0,-1-9 7 0,-1-5-127 16,-2-4-336-16,-2-3-256 0</inkml:trace>
  <inkml:trace contextRef="#ctx0" brushRef="#br0" timeOffset="14800.92">28748 694 846 0,'3'-34'417'0,"0"-5"-74"16,0 3-63-16,4-3-36 0,-2 5-40 0,3-2-26 16,2 6-23-16,-5 8 13 0,0 6-7 0,-5 16 18 15,7-21-27-15,-7 21 3 0,4-17-36 16,-4 17 2-16,0 0-20 0,0 0 23 0,0 0-23 15,0 0 37-15,0 0-37 0,5 24-8 0,-5-5-10 16,-3 6-3-16,1 1-8 0,2 4-5 0,0-3-17 16,0 12-3-16,0-4 28 0,2 8 20 0,-2-1 64 15,0 1-21-15,0-2-6 0,0-1-42 16,0-2 0-16,3-3-35 0,-2-6 1 0,0-2-21 16,2-2 10-16,0 0-16 0,2-1-30 15,0-2 17-15,2-3-45 0,0-4-37 0,0-3-27 16,0-1-27-16,-7-11-37 0,19 8-56 0,-19-8-50 0,21-9-67 15,-7-5-51-15,-2-1 59 0,-2-5-19 0,-6-3-1 16,-1-4-100-16,-6-1-358 0,-6-4-348 16</inkml:trace>
  <inkml:trace contextRef="#ctx0" brushRef="#br0" timeOffset="15319.91">28632 714 755 0,'-20'-3'609'0,"20"3"-146"0,-27-6-93 16,27 6-89-16,0 0-58 0,-18 2-61 15,18-2 16-15,0 0 6 0,6 12 0 0,6-4-4 16,9 1-26-16,7 1-34 0,5 2 12 0,3-3-43 15,2 3 29-15,0-1-40 0,0 2 25 0,-1 1-16 16,1 1 62-16,-1-1-51 0,-2 3 11 16,0-2-47-16,-5 2 13 0,-4-1-40 0,0-1 37 0,-3 1-41 15,-6-3 29-15,-2 1-38 0,-3-2 34 16,2 1-27-16,-5-5 20 0,1 3-23 0,-10-11 18 0,13 14-28 16,-13-14 23-16,11 11-24 0,-11-11 22 15,12 7-28-15,-12-7 21 0,0 0-23 16,26-3 19-16,-12-5-21 0,1-3 10 0,1-4-28 15,-4 1 21-15,-1-4-41 0,-3-3 7 0,-4-2-44 16,-3-1 35-16,-5 2-55 0,-5-5 49 0,-6 2-28 16,-2 3 13-16,-4 2 8 0,0 1 11 0,2 6 32 15,1 1-26-15,3 3 1 0,1 4-11 16,14 5-9-16,-22-1 25 0,22 1-31 0,-19 13 29 0,12 0-27 16,0 2 42-16,5 3-34 0,1 2 34 0,2 7 2 15,1 5 0-15,3 3 3 0,0-2-25 16,2-2 33-16,1-2-20 0,0-7 26 0,2 1-29 15,0-4 29-15,0 0-7 0,2-2 46 16,-1-2-34-16,-1-3 38 0,-1-1-19 0,-1-2 54 16,-8-9-23-16,15 13 17 0,-15-13 35 0,0 0 31 15,14 10-28-15,-14-10-6 0,0 0-34 0,0 0 6 16,12-17-9-16,-12 17 27 0,4-21-4 0,-3 4 4 16,-1-1-16-16,1-1-5 0,0-1-19 15,1-5-8-15,0-1-17 0,3 0-7 0,3-4-9 0,3 1-8 16,0 3 0-16,-2 5-7 0,3 2 0 15,0 2-37-15,0 4-23 0,1 0-44 16,0 2 1-16,2 0-67 0,-2 4-37 0,2 1-37 16,-1 2-53-16,-14 4-26 0,24-6-57 0,-24 6-51 15,24-1 12-15,-24 1-643 0,17 3-810 0</inkml:trace>
  <inkml:trace contextRef="#ctx0" brushRef="#br0" timeOffset="15950.91">27189 1632 627 0,'0'0'443'0,"-25"-4"-109"0,25 4-92 0,-18-2-46 16,18 2 2-16,0 0 14 0,0 0 27 0,0 0-20 0,0 0-10 16,18-5-10-16,7 4 3 0,15 0 9 15,6 1-30-15,4-2 17 0,16-1-40 16,6 2-3-16,0-1 7 0,7-1 16 0,1 2-10 16,6-1 0-16,3 1 6 0,4-1-1 0,3 1-9 15,5-4-14-15,3 3-23 0,1-4-20 0,22-2-17 16,-24 1-15-16,21-3-14 0,-25-1-5 0,0 1-17 15,-4-2-6-15,-3 1-26 0,-4-2-23 16,-6 1-43-16,-8-4-93 0,-4 1-25 0,-6-2-64 0,-6 1-22 16,-5 0-21-16,-16 3-29 0,0 0-68 0,-7 0 6 15,-6-5-181-15,-8 5-411 0,-8 2-658 16</inkml:trace>
  <inkml:trace contextRef="#ctx0" brushRef="#br0" timeOffset="18119.89">19277 2919 370 0,'0'0'579'0,"-19"-7"-114"0,19 7-168 16,-21-2-14-16,5 6-118 0,-2 5 20 0,-2 3-31 15,-4 7-28-15,-1 4-30 0,-1 5 20 0,-2 9-59 16,0 3-10-16,2 2-8 0,3 1-16 16,6-7 4-16,4 3-4 0,4-2 3 0,5 0-22 15,3-2 16-15,5-1 6 0,4-3-1 0,5-2-4 16,4-5-6-16,4-4 43 0,2-3-60 0,0-7 47 15,0-3-52-15,3-4 48 0,-1-3-46 0,0-5 49 16,0 1-39-16,-1-4 60 0,-2-2-48 0,-2-1 46 16,-2-1-37-16,-3-3 60 0,-1 0-52 0,-3 1 49 15,-1-5-53-15,-5 1 45 0,-1 0-44 16,-2 1 44-16,-1 1-36 0,-1 16 56 0,-1-31-33 0,1 31 41 16,-2-26-36-16,2 26 17 0,-2-18-41 15,2 18 16-15,0 0-48 0,-2-18 24 0,2 18-37 16,0 0 31-16,0 0-36 0,0 0 34 0,8 13-34 15,-3 1 28-15,0 4-31 0,1 5 22 0,0-3-36 16,-1 2 31-16,0-1-51 0,0-1 33 0,-1-3-37 16,-1-2 49-16,-3-15-40 0,7 23 46 0,-7-23-37 15,5 14 50-15,-5-14-35 0,0 0 23 16,0 0-11-16,0 0 46 0,0 0-22 0,0 0 37 16,0 0 0-16,-11 10 22 0,11-10 15 0,-12-13-10 15,12 13 26-15,-14-18-32 0,6 6 12 0,-1-6-43 16,3 0 12-16,1 3-40 0,3-2 15 15,2-1-32-15,4-2-6 0,3 0-12 0,3 2-25 16,4 0-33-16,1 2-18 0,2 2-8 0,1 3-17 16,1 2-59-16,0 2 36 0,-3 4-65 0,-16 3 49 15,29-2-47-15,-29 2 56 0,31 6-26 0,-16-2 12 16,-3 1 9-16,-2 4 6 0,-10-9-3 0,14 14 24 16,-14-14 27-16,8 17 10 0,-8-17 21 0,3 16 16 15,-3-16 17-15,0 0 29 0,2 20 27 0,-2-20 16 16,0 0 7-16,3 16-3 0,-3-16-16 15,0 0 7-15,0 0 16 0,0 0 10 0,4 17-3 16,-4-17 27-16,0 0 11 0,0 0 10 0,13 7 4 16,-13-7 5-16,0 0 2 0,0 0 0 15,18-1-4-15,-18 1-2 0,16-6-5 0,-16 6-6 16,17-12-3-16,-6 5 15 0,0-3-27 0,1 0 14 16,-2-1-18-16,0 0 1 0,1 0 1 0,-1-1 3 15,-2 2 11-15,-8 10 8 0,14-18 5 0,-14 18-5 16,8-17-11-16,-8 17-7 0,5-15 7 0,-5 15-36 15,0 0-16-15,-5-18-2 0,5 18-18 0,-13-7-7 16,13 7-6-16,-21 1-4 0,4 3-2 0,-2 4-2 16,-2 4-1-16,-3 3-3 0,0 3 17 15,2 3-39-15,1 1-13 0,2 2 13 0,5 1-43 16,2 0-10-16,6-3 10 0,2 0-19 0,5-4-5 16,2 3 6-16,5-2 7 0,1-2-3 0,4-2-34 15,2-1 50-15,4-4-22 0,7 4 48 0,4-3 6 16,4-2 60-16,1-1 2 0,4-4-2 0,0-2-11 15,-2-3-2-15,0-3 2 0,0-3-21 0,-2-2-54 16,-3-3 12-16,-3-2-71 0,-2-2 16 0,-3-3-68 16,-3 0 58-16,-1-2-41 0,-7 4 76 0,-3 0-27 15,0-1 63-15,-3 1-22 0,-3 2 82 16,-2-2-33-16,-2 17 78 0,0-26-31 0,0 26 60 16,-2-25-35-16,2 25 45 0,-5-24-7 0,5 24-6 15,-8-21-32-15,8 21 32 0,-10-20-21 0,10 20 20 16,-10-17-13-16,10 17-8 0,-10-15-10 0,10 15-4 15,-11-9-13-15,11 9-7 0,0 0 0 16,-20-3-4-16,20 3-7 0,-20 6-2 0,20-6-3 16,-21 15-4-16,12-7-5 0,0 5 2 0,0-1-3 15,3 2 24-15,0 1-34 0,3 1 12 0,3-16-10 16,-1 26 0-16,1-26-2 0,5 29 36 0,0-15-47 16,0-1 12-16,3-2-2 0,0 0 4 0,-8-11-3 15,16 15 8-15,-16-15-8 0,19 11 9 0,-19-11-4 16,18 6 13-16,-18-6-15 0,16 4 3 15,-16-4-10-15,0 0 14 0,21 3-9 0,-21-3 3 16,0 0-7-16,16 3 5 0,-16-3-3 0,0 0 3 16,0 0-3-16,19 5 2 0,-19-5 0 15,0 0-1-15,16 9-1 0,-16-9 3 0,11 8-5 16,-11-8 9-16,11 8-2 0,-11-8-1 0,13 7 1 16,-13-7-3-16,0 0-3 0,17 7 1 0,-17-7 2 15,0 0 0-15,0 0 1 0,21-1 2 0,-21 1-3 16,13-9 7-16,-13 9-5 0,16-17-5 0,-9 5-1 15,0-1 8-15,1-3 0 0,0-3 0 0,0-2-1 16,-1 0-1-16,1-4 1 0,0-3-1 0,1-4 0 16,0-1 6-16,3-5-6 0,-2 4 0 0,-1-1 6 15,1 2-4-15,-2 2 17 0,-2 6 65 16,-1 3-1-16,-2 4 13 0,0 3 6 0,-3 15 1 0,3-24-16 16,-3 24-13-16,0 0-15 0,-2-23-16 15,2 23-10-15,0 0-9 0,0 0-6 0,-12-8-3 16,12 8 4-16,-11 13-39 0,5-2 34 0,-2 7-28 15,2 3 6-15,1 4 5 0,1 1-5 0,1 2 2 16,2 6 2-16,2 3-1 0,2-1 0 0,2 0 3 16,2 3-2-16,2 1 2 0,-1-1 2 15,1-1 2-15,1-3 1 0,2-2-1 0,0-4-7 16,2-6-67-16,-2-3-43 0,0-5-19 0,3-4-35 16,-15-11-60-16,24 6-105 0,-24-6-13 0,24-10-92 15,-14 0-172-15,-3-1-345 0,-7 11-638 0</inkml:trace>
  <inkml:trace contextRef="#ctx0" brushRef="#br0" timeOffset="18525.88">20263 3188 644 0,'0'0'774'15,"-21"-4"-226"-15,21 4-68 0,0 0-167 0,0 0-22 16,0 0-86-16,0 0 18 0,0 0-74 0,12 11 16 16,7-4-65-16,4 0 14 0,8 1-44 0,2-2 38 15,6 0-43-15,0 0 19 0,0-2-37 16,-1 1 27-16,-1-4-32 0,-6 0 27 0,-2 1-25 15,-1-4 15-15,-3 2-9 0,-4 2 5 16,-3-2-1-16,-18 0-16 0,30 0-12 0,-30 0 12 16,22 0 4-16,-22 0 22 0,0 0 8 0,23-2-8 15,-23 2-12-15,0 0-11 0,12-5-9 0,-12 5-5 16,0 0-8-16,7-14-5 0,-7 14-6 0,5-14-5 16,-5 14 1-16,6-17 0 0,-6 17 8 0,6-19-2 15,-6 19-6-15,3-15 1 0,-3 15-3 0,0 0-2 16,-1-20 3-16,1 20-3 0,-8-13-2 0,8 13-3 15,-17-8 1-15,17 8 2 0,-29 0-1 0,7 4 1 16,0 2-1-16,0 1 3 0,-1 3 9 0,2 0-8 16,1 2-8-16,2 2 34 0,4-2-33 15,2 6 25-15,3 0-24 0,5 2 23 0,4-1-25 16,4 2 30-16,3 1-19 0,7 3 42 0,2 0-9 16,4-1 43-16,4-3-27 0,0 0 27 0,3 0 1 15,2-1 35-15,2-2-46 0,3-4-77 0,0-3-117 16,1-4-101-16,-5-7-100 0,6-2-118 0,-3-6-179 15,1-3-644-15,-4-5-1005 0</inkml:trace>
  <inkml:trace contextRef="#ctx0" brushRef="#br0" timeOffset="21405.18">22357 3419 581 0,'0'0'513'0,"0"0"-105"0,0-18-89 16,0 18-46-16,0 0-19 0,0-20-22 0,0 20-33 15,-3-17-6-15,3 17-8 0,-5-19 32 0,5 19-67 16,-8-18 39-16,8 18-57 0,-11-23 27 0,3 13-43 15,0 0 13-15,-2-1-32 16,-1 1 6-16,-1 1-8 0,0 3-32 0,-1 0-7 16,-2 2-1-16,15 4-13 0,-29-1-3 0,12 3-9 15,-4 7-5-15,1 3-3 0,-3 4-5 0,1 4-3 16,3 3-5-16,2 0 0 0,2 2-1 0,3 0-9 16,4-4 0-16,3 4-9 0,3-8 16 15,2 1-3-15,3-2 0 0,4-1 1 0,3 1-4 0,0-6-14 16,4-2 21-16,1-2-3 0,2-4 0 15,1-3 3-15,5-2-2 0,0-4-4 0,0-2 2 0,-3 0 4 16,0-4 3-16,-2 0 7 0,-2-1 19 16,-1 1-1-16,-3 1 22 0,-3 2 44 0,-9 10-27 15,14-16 18-15,-14 16-37 0,9-12 21 0,-9 12-38 16,0 0 16-16,8-12-37 0,-8 12 16 0,0 0-39 16,0 0 33-16,0 0-35 0,14 12 27 0,-8 2-29 15,1 4 20-15,2 3-79 0,4 5-3 16,2 2-3-16,2 3 3 0,2-1-79 0,0-2-89 15,3-3-105-15,2-5-128 0,1-5-762 0,-1-8-975 16</inkml:trace>
  <inkml:trace contextRef="#ctx0" brushRef="#br0" timeOffset="22414.86">23543 3241 882 0,'5'-17'662'0,"-4"-1"-86"16,0 0-106-16,-2 0-127 0,-1 0-77 0,-4-2 14 15,1 5-58-15,-4-1-7 0,-2 0-61 16,-3 2-2-16,-1 3-48 0,-4 3 2 0,-4 4-40 15,-2 4 6-15,-1 3-21 0,-6 4-11 0,0 5-6 16,-2 3-2-16,3 2-6 0,1 4-5 0,4 2-4 16,2 1-4-16,3 1-17 0,4-1 14 0,4 1-12 15,8-6 4-15,2-2-13 0,3-17 18 0,6 29-17 16,3-18 17-16,3-2-17 0,3-3 20 0,3-3-17 16,0-2 9-16,2-2-4 15,2-1 6-15,-2-2-12 0,0-1 21 0,-2-1-17 16,-4 2 16-16,2-1-19 0,-3 0 16 0,-13 5-22 15,23-9 12-15,-23 9-7 0,23-3 11 0,-23 3-19 16,29 7 18-16,-11 4-10 0,4 8 20 0,0 3-20 16,-1 8 21-16,0 3-6 0,2 9 2 0,-6-5-2 0,4 8 38 15,-6-7-56-15,0 0 51 0,-2-1-12 16,-2 0 0-16,-2-5-6 0,-3 0-2 0,-2-5-1 16,-5 0-1-16,-2-2-42 0,-2 0 34 0,-7 3-30 15,-5-2 40-15,-2-1-43 0,-4-4 50 0,-3-2-39 16,-3-5 42-16,-1-3-44 0,-1-4 40 0,4-4-56 15,0-6 2-15,2-4-91 0,-1-8-20 16,6-7-41-16,5-10-8 0,9-6 1 16,6-2-41-16,7-15 48 0,9-5-29 0,7-2 14 0,5 0 5 15,2 4 6-15,3 1 30 0,1 6 31 0,-1 4 28 16,0 6 52-16,-3 5 62 0,-5 11 17 16,-4 4 40-16,-1 4-11 0,-4 5 56 0,-2 4-40 15,-14 8 71-15,19-8-42 0,-19 8 52 0,16 3-49 16,-16-3 47-16,16 17-58 0,-9-4 36 0,-1 0-56 15,-1 3 36-15,0 0-50 0,-1 0 33 0,1 0-48 16,-2-2 22-16,-3-14-36 0,4 22 22 0,-4-22-32 16,4 14 28-16,-4-14 1 0,0 0 12 15,4 17 12-15,-4-17 25 0,0 0 5 0,0 0 8 16,0 0-6-16,0 0-1 0,10-9-12 0,-10 9-16 16,3-22-10-16,-1 6-13 0,-1-4-11 0,1-2-12 15,0 0-9-15,0 4-12 0,3-2 6 0,0 2-13 16,0 2-6-16,0 2-8 0,3 0-12 0,1 4-16 15,1 0-18-15,3 2-15 0,-1 3-17 16,-12 5-12-16,26-5 9 0,-26 5 13 0,28 6 12 16,-14 0 3-16,2 4 18 0,-2 0 5 0,0 3 9 15,-3-1 3-15,0-1 12 0,-3 1-4 0,-8-12 9 16,13 16-6-16,-13-16 13 0,10 13-6 0,-10-13 19 16,0 0-11-16,11 15 53 0,-11-15 62 0,0 0-11 15,0 0 32-15,9 11-30 0,-9-11 35 0,0 0-26 16,0 0 33-16,0 0-50 0,0 0 32 15,2-20-70-15,-2 20 25 0,1-22-61 16,-1 22-5-16,3-31-8 0,3 10-5 0,-1 0-3 16,4 0-3-16,0 2-3 0,2 1 31 0,1 0-37 15,-1 4 28-15,3 0-41 0,-4 4 36 0,3 3-40 16,-13 7 37-16,22-9-37 0,-22 9 36 0,26 0-39 16,-10 6 4-16,0 3 2 0,1 1 3 0,-2 5 3 15,1 1 24-15,0 4-45 0,-3-1 6 0,0 5-65 16,-1-5-8-16,-2 1-75 0,0-1-26 0,-2-2-29 15,0-2-79-15,-1-2-54 0,-7-13-33 0,9 19-64 16,-9-19-165-16,10 9-392 0,-10-9-751 0</inkml:trace>
  <inkml:trace contextRef="#ctx0" brushRef="#br0" timeOffset="22889.86">24522 3113 1356 0,'0'0'694'0,"0"-19"-144"0,0 19-100 16,-4-17-82-16,4 17-49 0,-6-15-49 0,6 15-48 15,-9-12-39-15,9 12-28 0,-12-8-38 0,12 8-32 16,0 0-13-16,-25 3-12 0,25-3-12 0,-21 15-11 16,9-2-7-16,3 0-7 0,2-1-6 0,2 3-4 15,5-15-5-15,-2 26-6 0,2-26-44 0,7 28-26 16,0-15 12-16,2-2-38 0,2-2 39 16,1-2-32-16,-12-7 54 0,24 7-37 0,-24-7 52 15,25 5-39-15,-25-5 54 0,19 2-40 16,-19-2 48-16,19 0-42 0,-19 0 49 15,0 0-46-15,19 2 47 0,-19-2-53 0,0 0 39 0,15 4-36 16,-15-4 53-16,0 0-48 0,12 12 48 0,-12-12-45 16,8 13 46-16,-8-13-54 0,8 15 42 0,-8-15-65 15,7 14 48-15,-7-14-42 0,9 13 5 0,-9-13 55 16,10 8-47-16,-10-8 60 0,0 0-52 0,15 7 55 16,-15-7-52-16,0 0 46 0,19-7-47 0,-19 7 38 15,12-11-68-15,-12 11 36 0,13-20-49 0,-5 9 56 16,-4-3-46-16,5-3 59 0,-1-2-48 15,0 1 61-15,-1-1-51 0,-1 2 56 16,1 3-49-16,-2-1 68 0,-5 15-42 0,7-19 68 16,-7 19-53-16,6-14 49 0,-6 14-62 0,0 0 52 0,0 0-62 15,8-11 58-15,-8 11-51 0,0 0 49 16,0 0-60-16,9 19 57 0,-9-19-56 0,3 24 53 16,-3-24-55-16,3 27-11 0,-1-10-5 0,-2-17-26 15,2 28-51-15,-2-28-22 0,2 23-13 0,-2-23-39 16,4 17-103-16,-4-17-168 0,0 0-258 0,0 0-246 15</inkml:trace>
  <inkml:trace contextRef="#ctx0" brushRef="#br0" timeOffset="23229.78">24868 2632 210 0,'-8'-11'883'0,"8"11"-285"0,0 0-151 0,-5-11-90 15,5 11-93-15,0 0-59 0,0 0-37 0,0 0-24 16,0 0-18-16,0 0-8 0,0 0-4 0,11-7 0 16,-11 7-18-16,19-2-10 0,-19 2-9 15,24-5-4-15,-24 5-13 0,25-4-2 0,-25 4-1 16,18-3-8-16,-18 3-8 0,0 0-7 0,23-1 1 16,-23 1-5-16,12 7 26 0,-12-7-25 15,12 18 13-15,-7-4-21 0,-2 4 11 0,0 4-21 16,-1 3 13-16,0 2-19 0,-2-1-3 0,-2 11 14 15,2 2 114-15,0 7 23 0,-2 0 15 0,2 2-4 16,-3-1-55-16,3-3 9 0,0-2-51 0,1-3 13 16,3-1-43-16,0 0 19 0,1-5-39 0,3-4-23 15,0-4-100-15,0-4-64 0,2-3-36 0,0-5-89 16,2-5-46-16,-12-8-49 0,21 3-152 0,-21-3-555 16,27-11-845-16</inkml:trace>
  <inkml:trace contextRef="#ctx0" brushRef="#br0" timeOffset="24198.84">22279 4167 418 0,'0'0'547'16,"-29"-2"-108"-16,29 2-147 0,-28-2 0 0,28 2-100 15,-30-1 4-15,30 1-72 0,-30-2 6 0,30 2-61 16,-35 3 25-16,17 0-40 0,-4-1 40 16,0 1-47-16,4 1 63 0,0-1-48 0,1 0 52 15,1 0-51-15,16-3 53 0,-26 2-64 16,26-2 48-16,-17 5-62 0,17-5 42 0,0 0-67 16,-19 1 48-16,19-1-59 0,0 0 17 0,0 0-6 15,0 0 64-15,0 0 8 0,30-7 7 0,-4 1-8 16,10 1-7-16,8-1-5 0,16-2-12 0,4 1-8 15,6-4-9-15,5 4-2 0,6-2-13 0,4 0 14 16,4-1 6-16,6-1-15 0,27-1 10 0,2-3 14 16,3-1 37-16,2 1-41 0,0-3 29 0,2 1-6 15,4-2-43-15,1-1 29 0,0 0-38 0,-3 1 27 16,-3-2 0-16,-2 2-3 0,-3 0-23 0,-3-1 4 16,-3 2-16-16,-4 0 25 0,-25 2-32 0,-3 1 1 15,-4 0-2-15,-3 2-1 0,-8 0-1 16,-3 1 14-16,-6 2-17 0,-5 0 4 0,-16 3-58 15,-6 2-27-15,-9 0 8 0,-4 1 12 16,-6 1 0-16,-17 3-22 0,19-6-33 0,-19 6-78 16,0 0 3-16,0 0-106 0,-7-10 26 0,7 10-24 15,-34-2-91-15,7 2-57 0,-11 2-406 0,-1 1-440 16</inkml:trace>
  <inkml:trace contextRef="#ctx0" brushRef="#br0" timeOffset="24830.12">20863 4480 244 0,'0'0'624'0,"0"0"-191"0,0 0-121 15,0 0-47-15,0 0-71 0,0 0-7 0,0 0-52 16,0 0 18-16,8-11-68 0,-8 11 34 0,24-5-55 15,-7 2 35-15,3 1-54 0,2-1 56 0,3 0-3 16,4-1-2-16,5 0-1 0,2-1 0 16,3 0 5-16,2 1 6 0,3-1-8 0,5 0-16 15,2 0-10-15,12-2-4 0,2 1-2 0,3-1-2 0,2-1 1 16,3 1-5-16,2-1-2 0,4 0-9 0,3-2 2 16,5 0-9-16,3-1-4 0,2-2-6 0,2 1-6 15,0-2-2-15,21-5 0 0,-21 3 3 0,20-5 0 16,-1 1 3-16,0-1 6 0,-2 1-8 15,0-1 12-15,-20 2-10 0,23-2 11 0,-2 0 38 16,-1 0-56-16,2-1 46 0,-1 3-45 0,2-2 41 16,-2 0-47-16,-19 5 34 0,0-1-37 15,22-3 38-15,-25 2-11 0,23-1-2 0,-21 2-25 16,-1 2 7-16,1-2-21 0,-3 2 20 0,-2-2-17 16,-2 3 22-16,-3-1-28 0,-4 2 24 0,-3 0-27 15,-7 0-1-15,-1 2 5 0,-5 0 4 0,-14 3 1 16,-4 1-15-16,-3 0 2 0,-3 0 4 15,-4 1 4-15,-7 2-2 0,-4 0-5 0,0 0-30 16,-8 0-15-16,-15 4-11 0,27-4-15 0,-27 4-36 16,20-5 19-16,-20 5-71 0,16-5 15 0,-16 5-106 15,14-7 21-15,-14 7-46 0,11-10-43 0,-11 10-164 16,0 0-394-16,8-14-503 0</inkml:trace>
  <inkml:trace contextRef="#ctx0" brushRef="#br0" timeOffset="27498.66">21153 4326 522 0,'-12'15'517'0,"12"-15"-92"15,-10 9-131-15,10-9-55 0,-15 11-74 0,15-11-7 16,-21 17-57-16,10-9 6 0,-3 1-47 0,0 1 16 15,-2 1-26-15,0-1 18 0,-2-1-37 0,-1 1 46 16,1-1-57-16,-2 4 59 0,-1-5-45 0,0-1 41 16,-2 1-19-16,-3-1-11 0,-1-1-6 0,-4 0-6 15,-2 0-9-15,-2-1-4 0,-1 1-11 0,1-3 5 16,-2 2-2-16,-2-3-1 0,2 1 3 16,-2 0 20-16,1-1-3 0,-2-1-6 0,1 1-2 15,1-1 0-15,-2-1 2 0,-1 0 5 0,1-1-2 16,-1-1 2-16,-2 0 6 0,1 0 0 0,0-3-3 15,-1 1-1-15,1-1-10 0,-1-2 1 0,2 0-6 16,0-3-4-16,-1-1 6 0,2-1 0 16,0-2-2-16,-6-8-4 0,-3-2-7 0,0-1-44 15,2-3 63-15,0-3-36 0,2 0 56 0,1-3-40 16,2-1 48-16,1-1-55 0,3-2 46 0,2 0-57 16,2-1 50-16,1-2-11 0,3 0 0 0,1 1-13 15,1-2-47-15,2 1 58 0,1 1-53 0,3-1 52 16,2 6-52-16,1-1 5 0,1 0 2 0,1-2 3 15,2 0 6-15,-2-8 1 0,4 5 3 16,-1 1-1-16,0-10 2 0,3 9 1 0,-1-2-2 16,1-8 41-16,0 7-43 0,3 1 47 0,-1-1-52 15,0 3 0-15,1-3-7 0,0 1 11 0,2 0-7 16,1 0 13-16,2 1-10 0,1-1 1 0,3 0 3 16,3 0 2-16,2 0 3 0,5 1-3 0,8-5 3 15,4 2 4-15,2 3-1 0,4 2-2 0,3 5 10 16,1 1-9-16,4 2 14 0,0 5-17 0,1-1 17 15,-5 7-15-15,2 1 13 0,0 2-13 16,3 0 14-16,1 4-16 0,1 1 3 0,1-2 0 16,12 0 1-16,2 0 0 0,3 1 2 0,1 0-1 15,2 0 1-15,3-1-1 0,2 0 2 0,2 0 9 16,4-1-13-16,1 0 2 0,2 2 1 0,3 0 2 16,3 0 11-16,2 2-14 0,1-1 11 15,3 2-11-15,1 3 9 0,3-2-10 0,-1 3 13 16,-1 1-15-16,3 4 1 0,2-1 17 0,1 1-18 15,2 2 16-15,0 0-17 0,1 3 12 16,0-1-10-16,-1 0 12 0,0 0-12 0,2 1 12 16,-1-2-9-16,0 2 7 0,0-2-10 15,1 0 9-15,-2 1-9 0,-1 0 11 0,0 0-10 0,-2 2 3 16,0-1-2-16,1 2 1 0,-1 0 12 0,0 1-13 16,0 0 12-16,-2 0-9 0,0 1-1 0,-2-2 0 15,-1 2 1-15,-1-3 2 0,1 1-2 0,0-3 3 16,0 0-2-16,-2 0-2 0,1-2 0 0,-2 6 1 15,-2-9-1-15,-2 0 1 0,0 0 0 0,-2 0 1 16,-2-3 0-16,1 1 0 0,-1-1 0 0,1-1-2 16,-3 0 13-16,0-1-16 0,-2-1 14 0,-1 6-14 15,-4-8 13-15,-3 2-14 0,-2-2 1 0,-3 1 2 16,-4 0 0-16,-11 2 1 0,-2 0 11 0,-3 1-14 16,1 0 13-16,-6 0-13 0,-1 0 12 0,-1 2-13 15,-7 0 12-15,-2-1-11 0,-4 2 13 0,-4 1-11 16,0-2 15-16,-17 5-2 0,26-6 40 0,-26 6 3 15,20-4 45-15,-20 4-24 0,13-5 24 16,-13 5-40-16,0 0 21 0,16-10-49 0,-16 10 22 16,0 0-37-16,6-11 25 0,-6 11-36 0,0 0 40 15,0 0-50-15,0 0 31 0,3-14-36 0,-3 14 28 16,0 0-35-16,0 0 31 0,0 0-33 0,0 0 29 16,0 0-28-16,0 0 30 0,0 0-27 0,-4 17 27 15,3-1-27-15,1 4 5 0,0 8 2 16,0 9 2-16,0 1 3 0,1 5-10 0,3 1 16 0,-2 3-11 15,2 3 13-15,-1 10-1 0,2 2 8 16,1 2-10-16,-2 0 1 0,1-2 0 0,0 1-8 16,-1-3 8-16,3 1-10 0,-4-4 3 0,1-8 1 15,2-1 28-15,1 8-32 0,-3-9 2 0,2-1 3 16,-2-2 4-16,0-2-2 0,0 0 0 0,-2-3-3 16,1-2 6-16,-1-3 2 0,0-4-4 15,-2-5-3-15,0 1 5 0,0-2 6 0,-2-7 6 16,0 1 3-16,-3-3 5 0,1-3 8 0,-4 3 0 15,-2 0 13-15,-3-3-13 0,-5-1-3 0,-2-1 3 16,-3-2-14-16,-11 0 1 0,-2-2-10 0,-7-2 4 16,-3-1-6-16,-6 0 1 0,-15-1-7 15,-3 0-2-15,-7-1-1 0,-6 1 5 0,0-1-18 16,-4 1-1-16,-1-2-46 0,0-1 18 0,2-1-64 16,5-1-39-16,4-3-38 0,5-4-48 0,8-3-22 15,8-4-66-15,4-5-247 0,10-2-295 0,6-4-467 16</inkml:trace>
  <inkml:trace contextRef="#ctx0" brushRef="#br0" timeOffset="29289.64">27901 2913 495 0,'-7'-21'603'0,"7"21"-130"0,-11-16-115 16,11 16-73-16,-12-10-61 0,12 10-44 0,-14-7-47 16,14 7-24-16,-17 2-19 0,17-2-17 0,-25 12-6 15,10 0-14-15,-3 3 9 0,4 1-28 0,-4 5 17 16,0 0-28-16,3 1 28 0,6-2-9 0,1 0-8 16,2-1 17-16,3 2-19 0,1-4 8 0,4 2-14 15,3 2 14-15,3-1-20 16,4-2 11-16,1 0-19 0,6 1 16 0,-1-4-20 15,0-2 12-15,1-2-7 0,0-3 11 0,-1-1-8 16,3-1 18-16,-4-4-2 0,1 0 6 0,0-4 1 16,1 0-10-16,3-4 0 0,-2-2-4 0,0-2-6 0,1-1-2 15,-4-2-3-15,2 0-3 0,-4-1 4 16,1 0 6-16,-5 2 9 0,1 2 17 0,-4 0 23 16,-8 10 5-16,11-12-2 0,-11 12 44 0,0 0-65 15,7-13-15-15,-7 13-6 0,0 0-6 0,0 0-6 16,0 0-2-16,-16 15-5 0,16-15-3 15,-14 21 5-15,8-8-11 0,6-13-3 16,-6 27 2-16,6-27 0 0,-1 27 0 0,1-27-2 16,5 25 16-16,1-13-18 0,2-1 23 0,2-1-25 15,-10-10 31-15,19 11 0 0,-19-11 17 0,22 4 21 16,-22-4 1-16,29-7-7 0,-9-1-11 0,-4-2-7 16,0-3-8-16,1-2 3 0,-4-1-16 0,-5-2-35 15,-1-2-20-15,-3 3 7 0,-7 0-12 0,-2-3-4 16,-4 1 6-16,-3 4-16 0,-4-1-14 0,-4 5 10 15,0 0-12-15,-3 1-1 0,0 3 15 0,2 1 5 16,3 1-12-16,3 3-68 0,15 2-103 16,-21-6 8-16,21 6-51 0,0 0 67 0,0 0-21 15,0 0 11-15,11-15-37 0,7 6-36 0,0-3-8 16,8-2 39-16,0-3 71 0,1 2 50 0,1-3 170 16,-2 0 146-16,3 1-7 0,-5 2 5 0,-3 3 20 15,-3 0 20-15,-5 3 15 0,-2 0 26 0,-11 9 47 16,18-9-12-16,-18 9 13 0,11-10-27 0,-11 10-3 15,0 0-24-15,14-11-22 0,-14 11-16 16,0 0-17-16,0 0-17 0,0 0-24 16,8-12-24-16,-8 12-20 0,0 0-27 0,0 0-16 15,0 0-15-15,0 0-11 0,0 0-7 0,3 17-6 16,-3-17-4-16,0 33-24 0,2-10 25 0,1 1-31 16,2 2 5-16,-1-1 3 0,3 8 3 0,1 1-26 15,0-3-21-15,1 1 8 0,-1-1-19 0,3 0 32 16,1-1-19-16,1-2-42 0,1-3-135 15,-3-6-91-15,0-2-50 0,2-3-71 0,0-5 6 0,-13-9-169 16,21 2-439-16,-21-2-776 0</inkml:trace>
  <inkml:trace contextRef="#ctx0" brushRef="#br0" timeOffset="30020.64">28757 3009 786 0,'2'-20'704'0,"-2"20"-129"0,0 0-42 0,-2-23-75 15,2 23-52-15,0 0 12 0,-4-18-75 0,4 18-14 16,0 0-92-16,-11-10-24 0,11 10-61 0,0 0-14 16,-17-3-39-16,17 3-4 0,-20 10-39 15,7-1 11-15,0 4-36 16,0 2-7-16,0-1-2 0,2 4-6 0,4 1-1 0,-1 0-4 16,2 0 22-16,2-1-33 0,2-2 19 0,2-16-28 15,2 28 16-15,-2-28-35 0,10 22-16 0,-10-22-3 16,15 15-5-16,-15-15 13 0,21 6 2 0,-21-6 7 15,29-5 7-15,-16 0 7 0,3-1 5 0,-3 0 6 16,-2-2 15-16,0 1 19 0,-11 7-2 0,16-13-30 16,-16 13 37-16,11-14-1 0,-11 14 1 0,0 0 2 15,8-14-3-15,-8 14-6 0,0 0-11 0,0 0-5 16,0 0-5-16,0 0 2 0,0 0-8 0,0 0-4 16,0 0-29-16,0 0-15 0,-2 22-8 15,2-22 3-15,2 18 2 0,-2-18 11 0,4 15-7 16,-4-15 10-16,8 14 1 0,-8-14-2 15,13 7 1-15,-13-7 3 0,17-3 8 0,-2-2-16 16,2-7-8-16,1 0-3 0,1-6 25 0,0-2-11 16,1-2 8-16,-3-2 6 0,-1-1 26 0,-2-1-12 15,-1-2 16-15,-4 0-23 0,-2-4 27 0,-3-2-2 16,-1 0 2-16,-2 4 21 0,-1 0 27 0,-1 2 20 16,-1 0 16-16,1 4 8 0,-1 2-5 0,-1 6-2 15,3 16-14-15,-4-25-15 0,4 25-17 0,-4-16-17 16,4 16-9-16,0 0-6 15,0 0-4-15,-14 9-2 0,10 5-3 0,-1 8 3 16,0 3-4-16,1 2-27 0,2 2 29 0,2 2-24 16,0-1 4-16,1 5 0 0,2-1-5 0,0-6-11 0,1 0 6 15,-1-2 27-15,6 5-32 0,-2-9 6 16,1-1 3-16,-1-4 3 0,-2-3 4 0,3-2 7 16,-8-12 8-16,8 15 2 0,-8-15 23 0,9 10 13 15,-9-10 9-15,0 0 15 0,0 0 11 0,0 0 6 16,20-5 8-16,-20 5-17 0,10-13-14 0,-10 13-15 15,11-17-10-15,-11 17-14 0,11-14-8 16,-11 14-7-16,12-15 14 0,-12 15-40 0,17-11-12 16,-17 11-56-16,18-6 23 0,-18 6-3 0,25 1-6 15,-25-1-13-15,28 6 1 0,-13-2 8 16,-2 2 12-16,-1 0 11 0,-12-6 11 0,18 15 18 16,-18-15-2-16,5 17 8 0,-5-17 1 0,-8 24-4 0,-5-10 7 15,-5 1-38-15,-8 2-63 0,-4 0-51 16,-3-2-70-16,-5-1-135 0,1 0-32 0,-8-6-291 15,7-1-278-15,6-6-668 0</inkml:trace>
  <inkml:trace contextRef="#ctx0" brushRef="#br0" timeOffset="32715.38">26315 3671 454 0,'0'0'556'0,"9"-12"-130"0,-9 12-84 15,0 0-26-15,0 0-18 0,0 0-27 0,0-21-41 16,0 21-12-16,0 0-10 0,-4-17-6 0,4 17-5 15,-7-11-17-15,7 11-14 0,-7-14-22 0,7 14-25 16,-11-11-12-16,11 11-27 0,-16-12-19 16,16 12-12-16,-22-7-11 0,22 7-10 0,-31 0-4 0,8 5-7 15,-4 8 40-15,-2 1-47 0,-1 5-12 16,-1 3 12-16,2 3-8 0,-1 2 10 16,3-1 0-16,1 3 1 0,4-2-2 0,5 1-1 15,2-3-4-15,4-5-3 0,4 1-7 0,5-4 6 16,2-17 0-16,2 29-2 0,-2-29-2 0,9 19 2 15,-9-19-18-15,20 10 14 0,-20-10 4 0,27 1 1 16,-27-1 7-16,29-5 0 0,-13-1-1 0,0 0 4 16,1-3 44-16,-5 1-35 0,1-1 42 0,-1 0-34 15,-3 0 37-15,1-2-24 0,-10 11 6 0,14-14 1 16,-14 14 6-16,9-14-4 0,-9 14-7 16,7-9-10-16,-7 9-8 0,0 0-16 15,10-13-7-15,-10 13-7 0,0 0 3 0,0 0-7 16,15-3-3-16,-15 3 8 0,24 10-8 0,-6 4 11 15,5 7 22-15,0 6-20 0,3 1-6 0,0 11 2 16,0 0 7-16,-4-6-1 0,-3 3-14 0,-4 0 4 16,-3 0 5-16,-2 0-1 0,-5-2 2 0,-3 1-5 15,-6-2-5-15,1-1-16 0,-5-3 6 0,-4 1-63 16,-1-3 29-16,-5-3-55 0,0-2 33 16,0-4-31-16,0-5 19 0,0-5-18 0,2-2-8 0,16-6-5 15,-26-2-8-15,14-4-37 0,-1-7 68 0,3-5-27 16,3-4 69-16,3-5-38 0,2-8 62 15,4-3-42-15,3-1 60 0,4-1-49 16,2 0 54-16,2 3-56 0,1 2 64 0,1 2-45 16,2 4 52-16,0 4-44 0,-1 1 50 0,-3 9-51 15,1 1 62-15,-1 1-47 0,-4 4 56 0,-9 9-40 16,21-9 55-16,-21 9-46 0,0 0 59 0,24 1-47 16,-24-1 54-16,13 8-36 0,-13-8 56 0,12 14-42 15,-12-14 51-15,9 12-19 0,-9-12-30 16,0 0 38-16,9 14-47 0,-9-14 28 0,0 0-32 15,10 9 31-15,-10-9-35 0,0 0 45 0,0 0-2 16,0 0 18-16,19-3-5 0,-19 3-9 16,12-15-7-16,-6 2-10 0,1 1 19 0,-5-2-30 15,2-2 14-15,-4 16-24 0,-2-29-8 0,0 15-5 16,-4-1-3-16,-1 2-4 0,-5-2-5 0,-1 3-6 16,-1 2 3-16,-3 1-16 0,0 5-5 0,2 0 2 15,-3 2 5-15,18 2-1 0,-32 0 26 0,32 0-33 16,-26 1 5-16,26-1-79 0,0 0-18 0,-20 1 2 15,20-1 6-15,0 0-2 0,0 0 3 0,0 0 1 16,20-5-2-16,0-2-50 0,1-1 51 0,2-1-45 16,0 1 55-16,6-3-40 0,-6 2 9 0,-2 2 25 15,-2 1 14-15,-3 0 15 0,-2 0 10 16,-14 6-5-16,22-5 30 0,-22 5 11 16,15-6 11-16,-15 6 15 0,0 0 24 0,12-5 14 15,-12 5 22-15,0 0 15 0,0 0 17 16,0 0 7-16,0 0 5 0,0 0-2 0,0 0-16 0,0 0-16 15,0 0-19-15,0 0 11 0,0 0-34 0,0 0 11 16,0 0-37-16,5 18 22 0,-5-18-3 0,2 22-10 16,2-8-2-16,0 1-5 0,-1 2-2 0,6 0-10 15,-2-1 8-15,4 1-24 0,-1-3 22 0,2-1-19 16,-1-3 20-16,1-2-19 0,-1 1 22 0,5-5-18 16,-16-4 15-16,30 0-11 0,-11-4 14 15,2-3 14-15,1-3 2 0,-4-2-1 0,0-1 5 16,-3-2 9-16,-3 0-2 0,-1-2-6 15,-6-1-3-15,-3 1 8 0,-2 17-25 0,-5-32 7 16,-5 14-23-16,-3 3 5 0,-4 2-17 0,-5 3 2 16,-3 2-16-16,-2 4-29 0,-3 3-35 0,1 2-27 15,3 2-19-15,-1 1-46 0,4 2-12 0,5-1-98 16,18-5-40-16,-22 7-220 0,22-7-362 0,0 0-560 16</inkml:trace>
  <inkml:trace contextRef="#ctx0" brushRef="#br0" timeOffset="33125.37">26989 3526 659 0,'0'0'637'16,"13"-9"-101"-16,-13 9-87 0,0 0-71 0,7-12-76 15,-7 12-28-15,0 0-27 0,0 0-13 0,0 0-43 0,-11-7-23 16,11 7-18-16,-20 6-22 0,7 3-12 16,-2 3-19-16,-2 1-15 0,-5 6-10 0,3 0-10 15,2 0-12-15,3-1-9 0,3-2-6 16,2 1-7-16,2-2 2 0,7-15-32 0,-1 27 16 15,1-27-4-15,8 23-3 0,-8-23-2 0,15 18 0 16,-15-18 1-16,21 12-2 0,-21-12 0 0,25 3 0 16,-25-3-4-16,26-2 8 0,-26 2-4 0,25-4-1 15,-25 4 12-15,23-9-7 0,-23 9 8 0,17-9-11 16,-17 9 6-16,18-9-17 0,-18 9 7 16,13-7-7-16,-13 7 4 0,12-6-7 0,-12 6 4 15,0 0-1-15,21 2 11 0,-21-2-11 0,21 13-9 16,-6 0 12-16,-3 2 2 0,1 1-2 0,2 8 32 15,-2 0-49-15,-1 3 3 0,-2-5 6 16,-3 2-2-16,0 1-4 0,-4 0 21 0,-4 3-10 16,-3 0-1-16,-5 2 24 0,-4-1-26 0,-2-1-5 15,-2-1-18-15,-3-5 0 0,-1-3-32 0,4-6 22 16,0-4-57-16,2-5-29 0,15-4-48 0,-25-4-27 16,15-4-14-16,-2-8 1 0,3-4 20 15,4-5-39-15,-1-7-64 0,6-9-93 0,0-4-395 0,2-5-322 16</inkml:trace>
  <inkml:trace contextRef="#ctx0" brushRef="#br0" timeOffset="33612.41">27180 3012 628 0,'0'0'585'0,"7"-14"-108"0,-7 14-145 16,0 0-30-16,0 0-63 0,0 0-18 0,0 0-2 16,4 18-11-16,-8 4-17 0,1 6-23 0,-1 8-19 15,-1 3-22-15,3 4-25 0,2 0-12 16,0 3-19-16,0 1-14 0,4-1-10 0,2-2-6 15,0-2-9-15,3-1-4 0,1-6 29 0,5-3-62 0,-2-4 7 16,5-4-59-16,-5-9 24 0,6-3-83 16,-1-5-23-16,-3-5-18 0,5-4-10 15,-2-2-6-15,2-4-11 0,-4-3-9 0,0 0 28 16,-3-3 3-16,1 0 25 0,-8 0 29 0,-1 0 33 16,-5 14 9-16,4-22 53 0,-4 22 57 0,-2-21-31 15,2 21 60-15,-4-17-53 0,4 17 57 0,0 0-42 16,-5-17 59-16,5 17-18 0,0 0 40 0,-6-12-20 15,6 12 34-15,0 0-8 0,0 0 10 0,-5-14-9 16,5 14-4-16,0 0-10 0,0 0-10 0,0 0 3 16,-1-17-13-16,1 17 0 0,6-15-17 0,-6 15 3 15,9-19-17-15,-9 19 19 0,11-20 14 16,-11 20-27-16,9-19-10 0,-9 19 17 16,7-15 14-16,-7 15-1 0,0 0-4 0,2-19-13 15,-2 19-7-15,0 0-13 0,-9-9-20 0,9 9-4 16,0 0-9-16,-27 5-2 0,13 2-4 0,-4 2-2 15,0 1 1-15,1 2-3 0,-1 2 36 0,5 0-38 16,0 2-11-16,3 2 6 0,3-1-7 0,3 0 2 16,4-17 1-16,4 32 1 0,5-13 0 0,2-2-2 15,9 2-28-15,5-3-47 0,2-3-48 0,3-4-49 16,1-2-38-16,4-3 19 0,2 0 21 16,-2-2 1-16,-3-3-73 0,-1-3-245 0,-1 6-464 15,-3-2-641-15</inkml:trace>
  <inkml:trace contextRef="#ctx0" brushRef="#br0" timeOffset="35250.58">25668 5003 434 0,'-18'6'561'0,"-2"1"-118"0,9-1-156 0,-5 0-34 15,16-6-79-15,-18 8 4 0,18-8-66 0,-14 6 36 16,14-6-38-16,0 0 48 0,0 0-50 0,0 0 62 16,0 0-10-16,0 0-3 0,21-2-14 0,-1-6-4 15,8-5-5-15,7-2-8 16,8-5-4-16,8-3-10 0,4-2-22 0,4-2-14 15,4-2 2-15,5-1 43 0,4-3-24 0,22-9-9 0,5-1-47 16,7-4 38-16,1-2-48 0,8-5-8 16,4 0-3-16,3-2 0 0,6 1 27 0,6 3 56 15,4-3-23-15,3 2 38 0,3 0-36 0,1 1-2 16,4 2 21-16,0 1-38 0,2 0-3 0,-3 4-4 16,-3 1 16-16,-2 4-31 0,-1-1 15 0,-2-1-11 15,-7 4-9-15,-7 1-7 0,-6 0-6 16,-7 2-2-16,-8 0-27 0,-6 1-16 0,-23 4 11 15,-3 2-32-15,-4 1 14 0,-4-1-35 0,-7 0 26 16,-2 2-20-16,-3-1 32 0,-7 2-19 0,-3 3 29 16,-11 4-14-16,-3 2 35 0,-3 0-30 0,-7 4 31 15,-1 2-27-15,-4-1 33 0,-1 3-24 16,-3 1 60-16,-10 7-21 0,18-17 29 0,-18 17-24 16,12-10 22-16,-12 10-35 0,10-11 17 0,-10 11-28 15,7-10 19-15,-7 10-27 0,10-12 17 16,-10 12-23-16,10-13 21 0,-10 13-26 0,13-16 7 15,-13 16-2-15,13-19 1 0,-13 19 1 0,14-22 1 16,-5 11 30-16,-2 0-27 0,0-3 19 0,-7 14-24 16,14-20 29-16,-9 7-30 0,0-1 24 0,-1 0-26 15,0-1 23-15,-2-1-2 0,1 0 1 0,-2-2-7 16,-1-1-5-16,-1-5-15 0,-2-1 21 0,-1 0-4 16,-1-6-4-16,-4-1 1 0,-3 0-2 15,0-2 4-15,-4 0-1 0,-1 1-7 0,-8-6 2 16,-4-1 1-16,-2 2-2 0,-4 3-3 0,-2 0 1 15,-5 1-1-15,-1 3-20 0,-3 0 27 0,-1 3-22 16,-2 2 26-16,1 1-22 0,-1 0 24 0,-1 0-2 16,1 0 0-16,-2 1-2 0,3 2 10 15,-2 1-16-15,6 1 14 0,5 3-15 0,3 2 14 0,1 0-16 16,1 1 14-16,2 1-3 0,2 1 3 16,3 1-12-16,5 3 11 0,4 0-9 0,2 2 10 15,2 0-13-15,14 6 13 0,-22-9-12 0,22 9 12 16,-18-7-14-16,18 7 13 0,-16-6-14 0,16 6 13 15,0 0-14-15,-20-7 12 0,20 7-12 0,0 0 10 16,-16-4-9-16,16 4 10 0,0 0-12 0,-16-3 12 16,16 3-13-16,0 0 14 0,0 0-12 0,0 0 11 15,-20 0-12-15,20 0 12 0,0 0-11 0,-17 5 14 16,17-5-16-16,-13 5 14 0,13-5-13 0,-19 8 14 16,19-8-13-16,-26 13 14 0,9-6-2 0,-2 3-13 15,-1-2 2-15,-1 3 2 0,-5 2 0 0,-2-1-1 16,-2 1-1-16,-1 0-1 0,-3 0-10 15,-4 2-6-15,-10 3-4 0,-5-1 5 0,-1 2 3 16,-4-1 2-16,0 0-14 0,-2 0 26 0,-1-1-19 16,1 1 25-16,0 0-24 0,-6 0 30 0,5 2-1 15,-2-1 2-15,0 0-6 0,-1 3 0 0,-2-2 1 16,-2 3 4-16,-1 0-7 0,-1 1 2 0,-1 2-1 16,-2 1 1-16,0-1 0 0,-2 2-14 0,1 1 19 15,-2 1-3-15,-1 0 8 0,1 0-4 16,-1-1-30-16,2 2 27 0,-2 0-24 0,3 0 2 15,-1 3-39-15,-15 9-27 0,1-1 2 0,2 2 24 16,-1-1 12-16,16-7 24 0,0-1-11 16,2 1 23-16,-1-3 2 0,0 3 2 0,4 0-13 15,2-1 20-15,0 0-10 0,1 1 13 0,2-3-16 16,2 3 19-16,1-2-16 0,3-2 17 0,4-1-19 16,1-1 2-16,5-4 8 0,5-1-1 0,11-7-8 15,1 0 7-15,2-1 3 0,4-4-1 0,5-1 1 16,2-4-1-16,4 0 0 0,12-8-1 0,-19 13 3 15,19-13-7-15,-11 11-4 0,11-11 8 16,-9 11 1-16,9-11-2 0,0 0 4 0,-7 14-2 16,7-14 2-16,0 0 1 0,0 0-2 0,-2 21-6 15,2-21 8-15,0 0 34 0,5 18-46 0,-5-18 40 16,4 14-37-16,-4-14 32 0,5 15-37 16,-5-15 27-16,6 16-25 0,-6-16 8 0,9 17-12 15,-9-17 43-15,12 20-44 0,-12-20 40 0,13 22-37 16,-7-8 36-16,4 1-38 0,1 1 6 0,-2 2 0 15,3 1 0-15,1 4-3 0,3 3 10 0,-1 1-1 16,-1 5 3-16,1 3-2 0,1 6 3 0,2 7 0 16,0 2 34-16,-2 1-41 0,2-1 36 0,-1 2-8 15,-1 1-3-15,-2-2 46 0,1 2-56 0,-1 0-3 16,0 0-1-16,-1-1-33 16,1-2 39-16,-3-7-35 0,-1-1 36 15,2-2-11-15,-1-1 4 0,0-3-27 0,-1-3 28 0,1-2-24 16,-3-2 36-16,2-7-33 0,-4-1 35 0,1-3-37 15,-3-3 46-15,-4-15-47 0,10 21 28 0,-10-21-25 16,5 17 28-16,-5-17-25 0,6 13 42 0,-6-13-22 16,0 0 31-16,5 13-17 0,-5-13 21 0,0 0-23 15,0 0 13-15,0 0-13 0,0 0 2 0,0 0-21 16,0 0 13-16,0 0-49 0,0 0-3 0,0 0-59 16,0 0-17-16,0 0-92 0,-3-15-51 0,3 15-59 15,-10-11-62-15,10 11-159 0,-13-10-492 0,13 10-774 16</inkml:trace>
  <inkml:trace contextRef="#ctx0" brushRef="#br0" timeOffset="45382.36">9929 11045 578 0,'0'0'578'15,"4"-14"-180"-15,-4 14-73 0,0 0-95 0,-2-20-12 0,2 20-69 16,-3-15-2-16,3 15-32 0,-3-16-8 16,3 16-11-16,-8-20-12 0,8 20 5 0,-9-20-4 15,9 20 3-15,-13-21 11 0,5 9-18 0,-1 1 12 16,-1 0 1-16,1 1 7 0,-2 0-6 0,-3-2-6 15,0 1-9-15,-2-1 7 0,0 0-33 16,-1 1-11-16,-2-1-7 0,-1 0-18 16,-1 1 9-16,-5-3-4 0,1 1-3 0,-1 0-2 15,-1 0-2-15,-1 1 19 0,0-1-31 0,-2 1 29 0,0 1-32 16,-1-1 26-16,-2 2-31 0,0 1 25 16,-2 0-25-16,0 2 40 0,-2-2-27 0,0 2 39 15,0 0-46-15,1 1 41 0,-1 1-43 0,0-1 46 16,-2 0-47-16,0 2-2 0,-2-1 6 0,-3 1 35 15,-2 2-41-15,-1 0 32 0,-2 1-40 0,0 1 39 16,-2 1-40-16,1 1 39 0,-3 1-41 0,-8 2 39 16,-1 0-40-16,-1 3 3 0,1 2 2 0,-1 2-10 15,-3 0 5-15,-1-1 15 0,-2 3 1 0,-1 0-4 16,0 3 9-16,-1 1-2 0,-1 2 39 0,-1 0-45 16,2 2 38-16,-3 2-44 0,3 1 39 0,0 4-43 15,-3 3 39-15,3 1-42 0,-16 13 44 0,18-8-7 16,-13 13-45-16,5 4 43 0,1 4-49 15,4 2 39-15,4 4-28 0,4 2 5 0,1 0-5 16,15-11 6-16,-11 15 3 0,12-13 37 0,2 1-38 16,3 1 38-16,0 2-39 0,2 0 2 0,4 1-3 15,2 1-27-15,3-1 38 0,2 2-32 16,3-1 32-16,2 1-6 0,3 0 10 0,6 0 0 16,-2 1 44-16,5-1-56 0,1 2 7 0,1 1 11 15,3 2-16-15,3 2-25 0,0-1 33 0,3-1-31 16,1 1 36-16,2 0-3 0,2-2 0 15,3 0 2-15,4-2 1 0,0-2-4 0,4 1-27 16,3-1 21-16,3-2-19 0,4 0 0 0,1 1 5 16,3-3 7-16,2 1 2 0,3-1 29 0,4-4-33 15,0-1 33-15,2-5-6 0,5 6 29 0,0-1-36 16,4-1-2-16,1-2-1 0,4 2-31 0,13 7 35 16,-11-12-30-16,4-2 4 0,0-3 1 0,3-1 0 15,1-2 1-15,1-3 6 0,2-1 4 0,2-2 32 16,0-3-36-16,2 0 34 0,3-3-37 0,1-1 34 15,3-2-33-15,-1 0 33 0,4-2-33 0,-1-3 19 16,2-1 7-16,1-3 7 0,-1-1-5 0,2-5-1 16,1-4 4-16,2-2-3 0,-1-6-3 0,2-4-1 15,-2-6-1-15,1-6 0 0,16-12-3 16,-21 2 1-16,15-13-3 0,-4-6 1 16,-4-4-2-16,-2-4-2 0,-1-4-10 0,-5-2 7 15,-3-3 0-15,-3-1 48 0,0-2-6 0,-5-1-50 16,-4 0 49-16,-3-2-46 0,-1 0 43 0,-13 11-45 15,10-15 4-15,-13 16 42 0,1-4-47 0,-2 1 43 16,1-1-45-16,-2-1 42 0,-3 1 0 0,1-5-7 16,-2 2-44-16,-3 0 28 0,-1-3-19 0,-3-3 31 15,-3-2-29-15,-2-1 31 0,-1-1-27 0,-2-1 29 16,-3-4 15-16,-3-1-7 0,0-1-15 0,-3-2-2 16,-2-1-35-16,-2-1 48 0,0 1-40 0,-3 0 41 15,-1 3-4-15,-1 2-2 0,-2 0 52 0,-2 3-65 16,-3 1-2-16,-2 2-1 0,-4 0-1 15,-2 1-1-15,-4 0-4 0,-3 1 0 0,-2 1 2 16,-4 1 1-16,-3 2 1 0,-4 1 50 0,-4 2-59 16,-2 0 48-16,-3 1-58 0,-3 1 2 0,-2 0 3 15,-2 2 2-15,-4 2-11 0,-3 3 6 0,-4 2 3 16,-2 5 16-16,-5 3-8 0,-1 4 3 0,-5 6 2 16,-3 3 3-16,-3 6-8 0,-1 5 0 0,-2 5-2 15,1 2 1-15,-2 5 2 0,1 1-4 0,0 4 3 16,2 0-1-16,1 3-26 0,4-1 29 0,2 2-28 15,4 2 21-15,11 0-26 0,0 2-8 0,5 2-15 16,-9 5 0-16,3 2-49 0,-1 3 32 16,4 4-44-16,0 5 21 0,1 4-23 0,1 3 3 15,2 5-16-15,2 0 1 0,3 3 13 16,1 2 15-16,2 0 12 0,2 1 14 0,5-1 14 16,4-3 11-16,7-9-4 0,4 0-27 0,3-4-27 15,7-5-45-15,2-2 3 0,4-3-88 0,-1-1-270 16,2-16-266-16,1 34-300 0</inkml:trace>
  <inkml:trace contextRef="#ctx0" brushRef="#br0" timeOffset="47727.56">5542 16984 536 0,'0'0'484'0,"-9"-11"-115"0,9 11-72 16,-11-10-40-16,11 10-28 0,-9-9-16 0,9 9-11 15,0 0-30-15,-11-11-15 0,11 11-20 0,0 0-19 16,0 0-22-16,-11-7-17 0,11 7-16 0,0 0-13 16,0 0-10-16,0 0-7 0,0 0-6 0,0 0-8 15,0 0-3-15,-4 20 0 0,8-3 1 0,1 3-5 16,2 2-5-16,0 2 0 0,-1-1-3 16,1 2 1-16,2-1-2 0,-1-2 0 0,0 1-1 15,1-2-1-15,0-1 1 0,1-2-1 0,0-2 9 16,2-1-15-16,-3-5 19 0,0 1-16 0,-9-11 15 15,18 14-17-15,-18-14 13 0,15 9-10 0,-15-9 20 16,0 0 8-16,21 0 24 0,-21 0 3 0,15-9 10 16,-15 9 0-16,13-19-1 0,-6 6 8 0,-3-3 3 15,-1-5-8-15,0-1-3 0,-6-2-10 0,1-2-9 16,-4-5-2-16,-2 1-3 0,-1 0-1 0,-3 3-11 16,0 0 13-16,-3 4-18 0,0 0 12 15,-3 3-16-15,3 3 11 0,-2 3-10 16,0 3 16-16,-1 0-27 0,-1 2 15 0,-1 3-24 0,2 1 18 15,-1 5-18-15,-2 0 13 0,-1 3-4 16,0 3-3-16,-1 2-2 0,2 0-3 0,3 3-2 16,-1 1-3-16,4 0 0 0,3 1-9 0,4-2-49 15,8-11-42-15,-6 21-34 0,6-21-38 0,8 23-45 16,0-11-45-16,7 0 11 0,2 0 10 0,2-3-70 16,0-2-168-16,3-1-272 0,1-1-279 0</inkml:trace>
  <inkml:trace contextRef="#ctx0" brushRef="#br0" timeOffset="48883.57">5870 17023 647 0,'0'0'533'0,"0"0"-168"0,0 0-39 0,-17-5-101 16,17 5-31-16,0 0-44 0,0 0-27 0,0 0-39 15,0 0 7-15,0 0 7 0,-5 12-4 0,5-12-10 16,4 15-7-16,-4-15-6 0,8 17-7 15,-8-17-7-15,9 19-12 0,-9-19-5 0,9 20-4 0,-9-20-1 16,8 16-4-16,-8-16 10 0,6 12 20 16,-6-12 25-16,0 0 29 0,0 0 30 0,7 13 22 15,-7-13-3-15,0 0 26 0,0 0-73 0,0 0 1 16,0 0-27-16,0 0 28 0,-10-16-37 0,10 16 29 16,-12-22-27-16,4 5 13 0,-2 0-39 15,2-3 16-15,-1 1-37 0,-1 0 14 0,3 0-36 0,2 1 17 16,0 4-31-16,5 14-1 0,-5-25-4 0,5 25 3 15,0-25-3-15,0 25-8 0,6-23 8 16,1 11 0-16,0 2-1 0,4 0-1 0,0 2 0 16,2 2 29-16,1 1-28 0,-14 5 19 0,27-4-15 15,-27 4 17-15,32 3-29 0,-16 1 24 0,4 4-29 16,-1 2 26-16,-2 3-28 0,-1 3 28 0,1 5-8 16,-2 2-8-16,-1 2-27 0,0 0-68 15,-3 3-50-15,-2-6-100 0,-1 1-94 0,0-4-103 16,-2-5-186-16,2-1-378 0,-8-13-744 0</inkml:trace>
  <inkml:trace contextRef="#ctx0" brushRef="#br0" timeOffset="49784.48">6471 16373 831 0,'-7'-12'743'0,"7"12"-179"0,0 0-105 0,0 0-127 15,0 0-64-15,-19 8-46 0,19-8-32 0,-7 28-20 16,5-7-30-16,2 5-15 0,0 4-19 0,4 8-5 16,1 5-17-16,3 1-4 0,0 1-26 0,4 6 1 15,0-10-25-15,1-2 7 0,2-3-20 16,1-4 9-16,2-3-15 0,1-6 10 0,1-3-17 16,-4-8-41-16,0-6-29 0,-16-6-16 0,27 0-7 15,-14-9-21-15,3-4-20 0,-3-6-4 16,1-5-35-16,-3-2 38 0,-4 2-30 0,-3 1 62 0,-4-2 20 15,-2-1 6-15,-4 0 21 0,-4-4-42 16,-4 1 69-16,-3-1-42 0,-3-1 59 0,-3 1-38 16,1 2 60-16,-2 0-5 0,1 3 66 0,2 3 15 15,1 2 35-15,4 4-10 0,2 2 3 0,3 4-8 16,1 2-18-16,10 8-23 0,-13-14-17 0,13 14-12 16,-11-9-8-16,11 9-1 0,0 0-4 0,0 0-2 15,0 0-3-15,0 0 2 0,20 9-11 0,-8-1 6 16,4 2-9-16,1 1 1 0,2 1-7 0,4 4 8 15,-2 2-1-15,2 3 9 0,-2-2-6 16,-1 3 2-16,-3 0 4 0,1-1 1 0,-4 2 2 16,-2-3 13-16,-2 0-6 0,-1 2 16 0,-2-1-17 15,0 0 7-15,-3 0-3 0,-2-3 13 0,0-1-6 16,-2-17 17-16,0 27-10 0,0-27 35 0,-1 20-11 16,1-20 47-16,-1 18-21 0,1-18 28 0,0 0-18 15,-5 19 7-15,5-19-27 0,0 0 8 0,-9 10-23 16,9-10 5-16,0 0-33 0,0 0 7 0,0 0-30 15,0 0 12-15,0 0-25 0,-13-7 14 0,13 7-22 16,0 0-11-16,6-22 13 0,-6 22-5 0,14-22 2 16,-5 12-2-16,0-1-2 0,3 2 2 0,-1 1 0 15,0 0 0-15,-11 8 0 0,22-9-1 0,-22 9 1 16,23-5 1-16,-23 5 18 0,25 0-22 16,-25 0 13-16,25 1-13 0,-25-1 19 0,25 4-19 15,-25-4 10-15,24 3-37 0,-24-3 3 0,20 3-36 16,-20-3 1-16,18 2-26 0,-18-2 8 0,18-4-2 15,-18 4 8-15,19-8 12 0,-19 8 10 0,20-14 10 16,-20 14 11-16,17-15 7 0,-17 15 5 0,13-14 7 16,-13 14 4-16,9-13 4 0,-9 13 4 15,8-11 12-15,-8 11 29 0,0 0-4 0,7-15 9 16,-7 15-13-16,0 0-6 0,3-21 5 0,-3 21-1 16,0-19-5-16,0 19 24 0,-2-27-31 0,2 27 24 15,-3-29-26-15,2 14 30 0,1 15-18 16,-4-26 38-16,4 26 4 0,-6-20 40 0,6 20-31 0,-5-16 9 15,5 16-28-15,-8-10 9 0,8 10-26 16,0 0 5-16,-19-2-22 0,19 2 9 0,-17 13-24 16,7-2 17-16,1 1-25 0,1 4 1 0,1 0-1 15,1 1 1-15,3-1 0 0,2 1-2 0,3 1-1 16,3 4 18-16,1-2-21 0,3 0 17 0,2-1-22 16,3-1 21-16,3 3-22 0,2-3 20 0,3-1-20 15,1-2 19-15,4-1-8 0,1-3 5 0,2-1-4 16,-4-8-38-16,1 1-112 0,0-4-37 15,0-3-72-15,3-6-70 0,-1-3-60 0,-4-3-82 16,-6-3-857-16,2-4-1061 0</inkml:trace>
  <inkml:trace contextRef="#ctx0" brushRef="#br0" timeOffset="51194.99">7825 16129 548 0,'0'0'478'0,"-3"-27"-52"0,3 27-133 15,-2-19 31-15,2 19-51 0,-5-20 9 0,5 20-51 16,-5-15-2-16,5 15-13 0,-8-15-12 0,8 15-12 15,-8-10-20-15,8 10-16 0,-12-8-18 16,12 8-22-16,0 0-17 0,-24-2-5 0,24 2-14 16,-23 12-18-16,9 0 10 0,0 5-30 0,-1 2 15 15,0 6-30-15,2-2 15 0,4-1-29 0,1 0 18 16,3 0-27-16,2 1 19 0,5-3-17 0,2 1 18 16,6 1-33-16,1-4 27 0,5-3-27 0,6 3 22 15,3-3-22-15,2-3 21 0,1-1-24 0,-2-3 16 16,-2-2-25-16,1-1 10 0,-1 1-16 0,-2-1 17 15,-5-1-26-15,-1-1 21 0,-16-3-9 0,22 9 16 16,-22-9-10-16,15 14 15 0,-15-14-27 16,4 19-16-16,-4-19-39 0,-8 31-33 15,-3-12-14-15,-5 6-22 0,-5-1 2 0,-1-2-29 16,-3 2 36-16,0-4-14 0,1-3 67 0,6-5-16 0,2-2 52 16,16-10-38-16,-19 5 34 0,19-5-48 15,0 0 46-15,-2-17-32 0,9 2 40 0,6-8-24 16,6-5 33-16,0-1-25 0,3-1 20 0,2 1 6 15,0-2 18-15,-1 3 30 0,1 0 31 0,0 3 74 16,-2 1-22-16,-2 2 38 0,-1 2-22 0,-4 6 19 16,-1 1-20-16,-4 3 10 0,-10 10 4 0,16-15 14 15,-16 15 22-15,11-11 6 0,-11 11 16 0,0 0-13 16,11-12 30-16,-11 12-33 0,0 0-12 0,10-9 19 16,-10 9-33-16,0 0 18 0,0 0-49 0,5-15 4 15,-5 15-46-15,0 0 9 0,0-23-36 16,0 23 17-16,-3-25-33 0,3 25 19 0,-3-25-27 15,3 25 0-15,-4-25 2 0,4 25 0 16,-5-23-1-16,5 23 5 0,-6-15 3 0,6 15-5 16,-7-12 1-16,7 12-4 0,0 0 3 0,-17-6-7 15,17 6 16-15,-15 10-23 0,6 1 20 0,-1 5-26 16,1 3 21-16,1 1-23 0,2 3 22 0,3 1-20 16,2-1 16-16,3 1-23 0,3 0 24 15,1-2-26-15,2-2 25 0,3 0-22 0,4-6 26 0,0 1-29 16,3-3 24-16,1-2-21 0,1-1 21 0,2-1-16 15,0-3-1-15,-2-2 2 0,-1 0 3 16,-19-3 2-16,30 1 0 0,-30-1 4 0,23 1 0 16,-23-1 8-16,0 0 29 0,24 0-6 0,-24 0 36 15,0 0-18-15,18-1 10 0,-18 1-32 0,0 0 12 16,0 0-24-16,0 0 16 0,0 0-26 16,0 0 22-16,-4-16-29 0,4 16 18 0,-12-9-23 15,12 9 23-15,-15-17-28 0,7 5 20 0,-2-3-23 16,1-4 21-16,2-3-21 0,1-3 25 0,2-1-35 15,0-1-18-15,4-2-16 0,0-1-15 0,4-3-20 16,1 0-28-16,2-1 35 0,0 3-15 0,2 4 11 16,3-1 17-16,-3 6 6 0,3 4 5 0,0 2 1 15,-1 2-3-15,0 6 9 0,-11 8 1 0,20-10 20 16,-20 10-5-16,19 0 25 0,-19 0-11 0,23 13 18 16,-9-3-9-16,1 2 2 15,-2 1 4-15,1 2 3 0,1 0 1 0,-3 0 8 0,1 2 0 16,0-3-6-16,1 1 8 0,-2-2 28 0,1 1-29 15,-2-6 23-15,0 3-22 0,0-4 27 16,-11-7-20-16,15 11 28 0,-15-11 14 0,14 7 29 16,-14-7 31-16,0 0-22 0,0 0 24 0,24-6-38 15,-24 6-13-15,11-17-14 0,-6 3-9 0,0-7-8 16,-1-2-5-16,-1-4-28 0,-2-2 26 0,-2-8-4 16,-1-2-5-16,-1 0-11 0,-1-2-26 0,-1 1-21 15,-2 4-10-15,0 0-6 0,-1 4-19 0,1 8-24 16,1 3-22-16,-2 3-15 0,3 5-13 0,5 13-18 15,-10-15-16-15,10 15-25 0,0 0-30 16,0 0-48-16,0 0 58 0,-13 7-35 0,13-7 35 16,2 16-43-16,-2-16-89 0,9 26-56 0,-2-8-233 15,1-1-179-15</inkml:trace>
  <inkml:trace contextRef="#ctx0" brushRef="#br0" timeOffset="51675.99">8648 15696 1261 0,'13'13'282'0,"0"1"-49"0,-2-6-19 16,-1 2-19-16,2-3-16 0,-12-7-1 0,19 10-20 15,-19-10-6-15,19 7 14 0,-19-7 24 16,18 3-15-16,-18-3-22 0,0 0-4 0,22 3-7 15,-22-3-2-15,0 0 8 0,19-5 12 16,-19 5 0-16,12-8-17 0,-12 8-32 0,12-15-8 0,-12 15-27 16,11-20 7-16,-11 20-20 15,7-22-7-15,-7 22-3 0,4-25-9 0,-4 25-9 0,2-27-5 16,-2 27-2-16,-2-23 8 0,2 23 4 0,-6-20-5 16,6 20-7-16,-8-15-7 0,8 15 1 0,-14-5-13 15,14 5 0-15,0 0-5 0,-24 5-2 0,24-5 0 16,-19 18-2-16,11-4 0 0,2-1 0 0,0 3-1 15,3 3-22-15,3-3 25 0,3 6-8 16,3 0 16-16,1 1-26 0,5 3 18 0,2-2-30 0,4 2 33 16,3-4 0-16,2-1-3 0,4-6 2 15,0 1-1-15,2-5-1 0,1-2-21 16,-3-4 33-16,-2-1-26 0,1-1 21 0,-6-2-28 0,-1-1 10 16,-19 0 4-16,29-3 2 0,-29 3 8 15,22 0 30-15,-22 0 15 0,15-4-6 0,-15 4-6 16,0 0-5-16,12-7-3 0,-12 7 2 0,0 0 17 15,0 0-29-15,-10-13 12 0,10 13 34 0,-12-5-7 16,12 5 47-16,-17-7-26 0,17 7 47 0,-15-5-40 16,15 5 34-16,-16-5-53 0,16 5 19 0,0 0-57 15,-15-8-8-15,15 8-3 0,-10-9-5 0,10 9-5 16,-9-12 31-16,9 12-42 0,-5-19 33 0,5 19-38 16,-3-25 33-16,4 7-38 0,-1 0 42 0,4-6-45 15,-1-1 39-15,5-6-41 0,0-2 35 0,2 1-41 16,2-3-4-16,0 1-66 0,1 2-8 0,2-3-72 15,-2 3-34-15,3 3-59 16,0 0-89-16,-2 1-52 0,0 4-65 0,-4 5-261 16,-1 3-405-16,-2 3-885 0</inkml:trace>
  <inkml:trace contextRef="#ctx0" brushRef="#br0" timeOffset="52195.08">9374 14852 1165 0,'-9'-12'608'0,"0"4"-76"0,9 8-153 0,-18-10-55 16,18 10-106-16,0 0-9 0,-24 10-77 0,15 5 24 16,0 6-62-16,1 9 27 0,0 6-8 0,5 9-8 15,3 3-50-15,2 19 36 0,6 5-36 0,3 3 27 16,5 7 35-16,6 0 2 0,9 15 6 15,-1-23 6-15,4-4 2 0,2-7-49 0,5-6 16 16,2-11-59-16,5-6-90 0,1-12-38 0,1-10-79 16,-7-10-60-16,-1-8-78 0,-3-4-45 0,-2-10-194 15,-3-3-483-15,-4-6-767 0</inkml:trace>
  <inkml:trace contextRef="#ctx0" brushRef="#br0" timeOffset="52667.68">9712 15068 719 0,'-11'-9'648'0,"11"9"-77"0,-19-11-135 0,19 11-38 0,-19-7-126 16,19 7-10-16,-20 2-43 0,7 3-37 16,-2 5-34-16,0 4-64 0,0 1 32 0,1 10-18 15,0 4-44-15,4 3 0 0,2 4-13 0,3 3-6 16,2 0-4-16,5 1-6 0,2-1-6 0,5-1-4 15,2-5-2-15,5-2-3 0,3-1-1 16,2-7-3-16,4-3-4 0,1-2 2 0,2-4 1 16,-1-4 2-16,-4-4 1 0,0-4-4 0,-3-2-7 15,-3-1-3-15,0-5-1 0,1 1 3 16,-4-2 3-16,-3-3 0 0,0 2-3 0,-11 8 7 0,11-18 0 16,-11 18 0-16,5-20-1 0,-5 20 2 15,-1-20 22-15,1 20 9 0,-5-20 13 0,5 20-5 16,-8-17 2-16,8 17 1 0,-9-12 0 0,9 12-10 15,0 0-10-15,-9-15-11 0,9 15-7 0,0 0-1 16,0 0-2-16,0 0 0 0,0 0 4 0,6-17-9 16,-6 17 5-16,17-3-3 0,-17 3 6 0,20-2-8 15,-20 2 8-15,25 1-12 0,-25-1 11 16,28 7-10-16,-14 0 8 0,-2 2-4 0,-1 4-2 16,0 1-2-16,-4 4 9 0,-4-2-9 0,-1 1 8 15,-2 3-15-15,-4 2-1 0,-1 3-49 0,-4 2-12 16,-3 1-54-16,1-4 4 0,-2-3-87 0,2-7 21 15,3-3-65-15,8-11 7 0,-13 5-36 16,13-5-86-16,-6-10-65 0,6 10-323 0,-1-31-279 16</inkml:trace>
  <inkml:trace contextRef="#ctx0" brushRef="#br0" timeOffset="53327.29">9982 15393 889 0,'0'0'436'0,"9"-20"-85"0,-9 20-52 16,9-11 35-16,-9 11 20 0,0 0-98 0,0 0 22 15,0 0-66-15,17 3-8 0,-17-3 15 16,9 12-52-16,-9-12-1 0,10 14-44 0,-10-14-1 15,13 15-16-15,-13-15-3 0,13 10-9 16,-13-10-1-16,16 5 31 0,-16-5-25 0,20-7 17 16,-7-2-39-16,1-5 21 0,-1-1-43 0,1-3 21 15,-3 0-30-15,0 0-7 0,-2-2-11 0,-4 1-5 16,-3 2-3-16,-2 17-2 0,-4-33-3 0,-1 14-3 16,-5 1 7-16,-2 2-15 0,-3 4 3 0,-1 2-26 15,-1 6 3-15,-4-1-29 0,-1 4 2 0,-2 2-1 16,0 4 1-16,3-1 3 0,3 0 5 0,4 0-27 15,14-4-24-15,-19 9-36 0,19-9 17 0,0 0-54 16,0 0 24-16,6 13-60 0,-6-13 24 0,22-2-58 16,-6-2 54-16,6-4-22 0,1-1 74 0,4-1-4 15,0-4 97-15,-6 6-4 16,1-1 73-16,-2 1-29 0,-2 3 97 0,-2 1 45 16,-1 1 3-16,-15 3-22 0,22-5 1 0,-22 5 1 15,18 5 5-15,-18-5-7 0,13 11-2 0,-13-11-6 16,11 15-13-16,-11-15-17 0,9 15-15 0,-9-15-13 15,11 15-10-15,-11-15-6 0,12 15 21 0,-12-15-37 16,16 14 33-16,-16-14-33 0,19 8 34 0,-19-8-20 16,20 2 44-16,-20-2-30 0,26-11 15 0,-9 0-38 15,-1-1-7-15,0-5-6 0,-2 0-2 0,0-6 0 16,-5 2-5-16,-3-1-3 0,-3 0-3 0,-4 2-4 16,-3 1-7-16,-3-2-10 0,-5 3 21 0,-1 3-39 15,-5 3 17-15,0 5-37 0,-5 5-2 16,2 2-9-16,-4 4 8 0,-5 4 4 0,0 5 20 15,3-1-13-15,4 4 19 0,6-4-25 0,4 2 4 16,5-1-52-16,8-13 24 0,-4 22-35 0,4-22-1 16,8 19 1-16,2-9-20 0,3-3 6 15,1-2-51-15,4-2 43 0,0-3-59 0,2 0 78 16,3-7-45-16,0 1 94 0,-1-4-35 16,0 1 65-16,-3-3-40 0,-1 0 58 0,0 0-48 0,-4 2 64 15,-4 2-38-15,-10 8 77 0,17-14-50 0,-17 14 44 16,9-8-55-16,-9 8 55 0,0 0-54 15,10-13 51-15,-10 13-57 0,0 0 36 0,0 0-58 16,6-11 39-16,-6 11-66 0,0 0 22 0,0 0-76 16,0 0 21-16,0 0-57 0,0 0-15 0,3-18-58 15,-3 18-95-15,0 0-78 0,0 0-243 0,4-17-178 16</inkml:trace>
  <inkml:trace contextRef="#ctx0" brushRef="#br0" timeOffset="53783.46">10528 14825 7 0,'0'0'571'0,"0"0"-136"15,9-17-80-15,-9 17-86 0,5-15-43 0,-5 15-7 16,8-19-33-16,-3 7 2 0,0-3-18 0,0 1-14 16,-1-3 57-16,3 0-55 0,-2 1 50 15,-5 16-46-15,5-25 48 0,-5 25-37 0,4-24 41 16,-4 24-38-16,0-18-16 0,0 18-9 0,-5-14-30 0,5 14-16 16,-11-11 0-16,11 11-9 0,0 0-6 15,-25 2-7-15,11 4 23 0,1 2-36 0,-2 1 15 16,3 5-40-16,-1 0 18 0,4 3-37 0,1 1 18 15,4-2-28-15,0 0 19 0,2 3-35 0,4 0-2 16,2-2-1-16,2 1 2 0,2-1-1 0,4-2 0 16,0-1-8-16,1-4-11 0,1-3-3 15,0 0-4-15,-14-7 8 0,25 5 4 16,-25-5 11-16,24 0 1 0,-24 0-5 0,19 0-1 0,-19 0 3 16,19-2 2-16,-19 2-2 0,18-3 1 15,-18 3 7-15,22-4 3 0,-22 4-2 0,28 2 3 0,-10 0 7 16,1 3-6-16,2 4-2 0,1 2 3 0,2 4 10 15,0 3-14-15,0 4 12 0,0 2-12 16,-1 2 10-16,-3-2-14 0,0 5 0 0,-2 0 0 16,-3 2-1-16,-4 1 0 0,-1-3 9 0,-6-2 20 15,-4 2-32-15,-4 4 30 0,-3-3-37 0,-6-2 22 16,-2-3-57-16,-4-1-2 0,-3-6-43 0,0-4-15 16,-1-4-31-16,-1-5-13 0,-2-4-6 15,-1-5 8-15,-3-7 15 0,2-3 7 0,4-8-10 16,1-6-33-16,3-7-2 0,0-12-73 0,4-6-44 15,3-11-133-15,3-4-475 0,2-8-526 16</inkml:trace>
  <inkml:trace contextRef="#ctx0" brushRef="#br0" timeOffset="54259.46">10682 14122 560 0,'5'-14'689'0,"-5"14"-178"0,8-19 2 0,-8 19-130 16,0 0-42-16,5-13-88 0,-5 13 13 0,0 0-36 15,0 0-27-15,5 26-35 0,-3-9 29 0,1 5-69 16,1 3 25-16,3 7-65 0,1 3 27 0,3 2-28 15,2 2 37-15,4 10 10 0,0-2-3 0,-2-9-14 16,0 1-22-16,2-3-16 0,1-2-16 0,0-3-12 16,0-4-6-16,1-3-2 0,-1-4-14 0,-3-5-24 15,1-3-15-15,-3-4-9 0,-13-8-7 0,24 1-14 16,-24-1-16-16,26-11-10 16,-11-2-16-16,-2 1-8 0,-1-2 1 0,-2-1-5 15,-2 4 27-15,-8 11 20 0,9-23 11 0,-9 23 8 16,3-17 7-16,-3 17 4 0,0 0 4 0,2-21 2 15,-2 21 1-15,0 0 4 0,0 0 3 0,1-20-6 16,-1 20 7-16,0 0-1 0,0 0-1 0,0 0 1 16,1-19 0-16,-1 19 0 0,3-19 0 0,-3 19-1 15,3-24 1-15,1 9 3 0,0-1 0 0,-1 0-4 16,-1 1 39-16,-2 15-36 0,3-26 50 0,-3 26-25 16,0-25 48-16,0 25-32 0,-4-24 28 0,4 24-21 15,-8-19 15-15,8 19-22 0,-14-16 11 0,14 16-11 16,-16-8 12-16,16 8-8 0,-19 0-19 0,19 0 6 15,-21 11-12-15,12-2 10 16,0 2-15-16,-2 6 4 0,4-1-10 0,2 4-3 16,2 2 0-16,3-3-3 0,2 6-1 0,4-1 0 15,-2 0 5-15,11 1-2 0,1 0-5 0,3-6-1 16,3 2 1-16,0-7 1 0,-1-2-1 0,1-3-17 16,-1-5-34-16,-1-3-43 0,3-2-32 0,-1-7-30 15,2-5-67-15,-1-5-10 0,-2-3-181 16,-2-8-42-16,-6-1-691 0,0-3-894 0</inkml:trace>
  <inkml:trace contextRef="#ctx0" brushRef="#br0" timeOffset="54527.46">10613 13537 711 0,'-10'-12'725'0,"10"12"-159"16,0 0-63-16,0 0-99 0,14-13-31 0,-14 13-86 15,35-2-10-15,-7 4-84 0,8 4 4 0,5 4-65 16,11 9 78-16,2 6-46 0,-1 6-12 16,3 5-8-16,-4 5-18 0,1 5-9 0,-3 2-15 0,-5 4 10 15,0 3 13-15,-4-2-8 0,-6 4-16 0,-2 1 17 16,-4 1-45-16,-3 2-12 16,-4 2-13-16,-4 1-11 0,-6 0-39 0,-6 3-47 0,-5 0-34 15,-7 3-30-15,-4-4-34 0,-8 2-19 0,-2-2 11 16,-4-1 9-16,-2-3-69 0,-3-3-86 0,-1-3-19 15,2-3-94-15,1-8-228 0,3-6-348 0,5-11-696 16</inkml:trace>
  <inkml:trace contextRef="#ctx0" brushRef="#br0" timeOffset="55535.76">8048 17505 861 0,'-7'-13'690'0,"-2"4"-149"15,9 9-102-15,-19-9-106 0,19 9-66 0,-23 3-43 16,11 4-41-16,-1 5-30 0,-2 4-23 0,0 6-22 16,3 7-13-16,2 4-17 0,2 2-7 15,4 5-6-15,1 1-9 0,8 1-13 0,1 0-7 16,5-1-8-16,4-2-3 0,8 3-3 15,5-4 4-15,-1-13-13 0,3-4 10 0,4-7-10 16,-1-9 14-16,4-9-10 0,-2-7 6 0,-1-8-17 16,5-12 7-16,-3-2-6 0,-4-6-5 0,-4 2-6 15,-7 4 6-15,-5 0-11 0,-1 4 8 0,-3 1-11 16,-5 6 16-16,-1 1-3 0,-2 7 12 0,-4 14 9 16,3-22 18-16,-3 22-22 0,0 0 8 0,0 0-21 15,-2-16 22-15,2 16-22 0,0 0 12 0,0 0-20 16,-1 20 20-16,1-20-20 0,7 22 15 0,0-9-1 15,4 2-2-15,0 1-1 0,0-1 0 0,3-3 4 16,0 0 2-16,-1-5 5 0,-13-7 7 0,22 6 18 16,-22-6 4-16,22-4-20 0,-22 4 38 0,20-14-32 15,-12 4 24-15,-3-3-37 0,-1-2 26 16,-4 15-33-16,0-28 24 0,-3 12-3 16,-5-3-38-16,-3 2-4 0,-4 3-31 0,-1 1-32 0,-4 4-15 15,-3 4-9-15,2 4 4 0,-3 4-6 16,0 2 6-16,0 2 10 0,3 0 5 0,6-2-43 15,3 1-80-15,12-6-82 0,-13 8 0 0,13-8-148 16,0 0-530-16,0 0-641 0</inkml:trace>
  <inkml:trace contextRef="#ctx0" brushRef="#br0" timeOffset="55758.75">8556 17249 733 0,'0'0'862'0,"-1"-22"-175"0,1 22-120 15,-6-21-53-15,6 21-80 0,-11-14 2 0,11 14-54 16,-12-12-48-16,12 12-55 0,-15-7-11 0,15 7-50 15,0 0-15-15,-19-5-56 0,19 5-16 16,0 0-39-16,-15 9-6 0,15-9-32 0,-3 21 5 0,6-7-30 16,3 7-6-16,5 1-6 0,4 4-2 15,5 1-2-15,2 1-2 0,1-1-3 16,3 2 0-16,0 0-35 0,0-2-30 0,0-1-61 16,2 0 20-16,1-1 0 0,-1-2-16 0,1-4-84 15,-2-3-90-15,-2-1-100 0,-5-7-81 0,-3 2-4 16,-17-10-134-16,22 7-452 0,-22-7-811 0</inkml:trace>
  <inkml:trace contextRef="#ctx0" brushRef="#br0" timeOffset="56607.88">8999 17429 322 0,'0'0'549'0,"0"0"-84"15,10-18-150-15,-10 18 7 0,5-16-67 0,-5 16 27 16,5-19-50-16,-5 19 9 0,3-18-11 0,-3 18 9 15,1-17 9-15,-1 17-15 0,-1-18 22 0,1 18-34 16,-3-15 12-16,3 15-56 0,-5-14 1 0,5 14-48 16,0 0 1-16,-13-11-46 0,13 11 8 0,0 0-41 15,-19 10 16-15,10 1-37 0,1 1-2 0,-1 3-5 16,2 3-8-16,-1 1-3 0,3 0-2 0,2-1-1 16,2 0 13-16,1-18-28 0,2 31 20 0,-2-31-31 15,6 25 15-15,-6-25-39 0,10 18 16 16,-10-18 4-16,13 9-8 0,-13-9-23 0,0 0 11 15,21-2 7-15,-21 2 26 0,17-14-8 16,-8 4 6-16,-1 0-6 0,-8 10 7 0,11-16 3 16,-11 16 11-16,9-14 11 0,-9 14 6 0,8-11-2 15,-8 11-4-15,0 0-6 0,8-11-7 0,-8 11 2 16,0 0 0-16,0 0 1 0,0 0-2 0,21 1 1 16,-21-1-4-16,0 0 1 0,13 7 2 0,-13-7-6 15,0 0-39-15,15 5-33 0,-15-5 4 0,0 0 2 16,13-8-1-16,-13 8-5 0,9-24-4 15,-4 5 3-15,-1-3 13 0,-2-3-3 0,0-2 21 0,-2 1 14 16,-2 0 11-16,-2-8-16 0,-3 1 20 16,-2 1-10-16,-1-1 18 0,-4-2-8 0,0 3 13 15,-2 0-5-15,1 1 20 0,-1 1 7 0,2 5 43 16,1 6-7-16,3 2 8 0,2 4 10 0,8 13-17 16,-10-19-1-16,10 19-13 0,-9-11-18 0,9 11-2 15,0 0-6-15,0 0 21 0,-4 14-35 0,4-14 26 16,6 27-36-16,-1-5 30 0,6 6-32 15,0 3 31-15,2 1-16 0,-2 1 27 0,2 1-36 16,-1-4 5-16,1 0-1 0,2-2 32 0,1-3 17 16,0-2-9-16,-2-7-5 0,2-2-7 15,-2-3 1-15,-2-4-8 0,-12-7-3 0,22 5 1 0,-22-5-1 16,21-6-6-16,-12-2 3 0,0-4 15 16,1-4-26-16,-3-2 22 0,-1-2-21 0,-1-1 4 15,-1-1 0-15,1 1 23 0,-1 1-32 0,1 0 19 16,-2 5-23-16,1 0 18 0,-4 15-23 0,9-23 23 15,-9 23-28-15,14-16 26 0,-14 16-23 0,20-9 25 16,-20 9-25-16,23 0 25 0,-8 5-17 0,2 2 19 16,1 5-25-16,-3 4 19 0,2 6-17 0,-5 3 19 15,-2 5-32-15,-5 1 10 0,-3-4-48 0,-5 8-37 16,-2 0-55-16,-3-2-48 0,-3 1-93 16,-3-2-92-16,-5-2-107 0,-3-1-768 0,-2-4-994 15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11-12T14:18:01.38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13180 3554 483 0,'-2'17'419'0,"-2"-1"-78"15,-3-3-54-15,0-2-36 0,7-11-2 0,-15 14-53 16,15-14 66-16,-19 2-74 0,19-2-15 0,-31-11-9 16,14-3-22-16,-2-9-18 0,-2-6-20 0,-2-12-19 15,2-8-14-15,3-4-12 0,3-4-12 0,2-5 34 16,5-3-61-16,3-4-2 0,3-2-16 0,2-2 12 16,5-2-15-16,3-1 9 0,6 0-8 0,2 6 11 15,4 2-12-15,1 5 12 0,1 2-6 0,2 7 12 16,1 3-15-16,0 4 14 0,-2 2-14 15,-4 10 0-15,2 2 1 0,-1 3 0 0,0 2-2 16,1 3 1-16,-2 4 0 0,-3 7-2 0,0 2-5 16,0 3-1-16,-1 5 0 0,-15 4-1 0,27 6 2 15,-11 2 12-15,-1 6-12 0,2 8 12 0,-2 4-2 16,-3 6 0-16,-1 5 11 0,-3 5-18 0,0 2 10 16,-8 6-13-16,0 0 13 0,-2 8-10 0,-6 3 13 15,-3-4-11-15,-2 0 9 0,-3-3 1 16,-2-1 0-16,-2-2 41 0,0-1-44 0,-5-2 44 15,1-4-52-15,-3-2 6 0,4-10 15 16,0-6 15-16,-2-1 14 0,1-4 13 0,-3-3 9 0,0-7-2 16,3-2-13-16,1-4-10 0,-1-4 19 0,1-4-33 15,0-2 27-15,1-4-34 0,2-3 12 16,-1-6-3-16,3-1-23 0,7-1 7 0,0 0-18 16,2 0 2-16,6 0 5 0,1 3 3 0,2 17 4 15,2-26 0-15,-2 26-2 0,13-20 1 0,-1 13-2 16,3 2-3-16,-15 5 0 0,42 6-2 0,-9 8 1 15,3 3 9-15,7 8-4 0,2 2-5 0,0 2-1 16,-4 3-30-16,1 1 14 0,-1 4-14 0,-3 0 23 16,-2 4-12-16,-1-1 18 0,-1-3-16 0,-1 1 6 15,-6-11-78-15,-2-1-39 0,0-4-53 0,0-2-50 16,-1-4-21-16,3-4 2 0,-4-7-59 16,-5-7-220-16,2-3-322 0,7-7-431 0</inkml:trace>
  <inkml:trace contextRef="#ctx0" brushRef="#br0" timeOffset="833.85">13890 3227 826 0,'0'0'620'16,"0"0"-135"-16,0 0-69 0,-13-7-72 0,13 7-74 15,0 0-48-15,0 0-45 0,0 0-36 0,0 0-23 16,0 0-24-16,-10-9-4 0,10 9 3 0,0 0 0 16,12-15-7-16,-1 6 22 0,0-5-48 0,5-2 21 15,-1-5-42-15,2-2 26 0,0-1-30 16,-1 2 12-16,-3-1 10 0,-1 0 17 0,-3 4-2 15,-3 0-7-15,-1 3 1 0,0 1 2 0,-5 15-4 0,0-26-9 16,0 26-12-16,-12-23-11 0,3 14-14 16,-3 3-3-16,-5 1-8 0,-1 5-4 0,-6 3-1 15,-5 6-1-15,-1 3-9 0,1 4 11 0,0 5-7 16,2-1-2-16,4 5 2 0,5 3-4 0,2 1 2 16,4 1 14-16,4 1-11 0,6-5 7 0,4 1-9 15,6 2 5-15,2-1-7 16,9-1 2-16,0-5-28 0,6-3-25 0,6-2-4 15,3-3 1-15,4-5-4 0,5-3 16 0,-1-3-9 16,2-6-5-16,0-4 23 0,-3-4-32 0,9-8 41 0,-8-2-40 16,-1-4 43-16,-8 2-34 0,-4-3 52 0,-3-2-36 15,-5 1 47-15,0-3-44 0,-6 1 4 0,-1 2 8 16,-6 4 3-16,-3 1 4 0,-5 3 5 16,0 1 6-16,-4 2 11 0,-1 1 1 0,-3 2 13 15,-4 2 9-15,-3 3 8 0,0 1 8 0,1 3 13 16,14 4 0-16,-30-1-2 0,30 1-3 0,-32 6-6 15,16 0-6-15,1 6 1 0,1 1 0 0,4 3 11 16,0 3-23-16,2 2 12 0,3-1-20 0,4 2 20 16,1-3-23-16,1 3 15 0,6-1-21 0,0 0 15 15,3-2-20-15,2-3 17 0,2 0-21 0,4-2 20 16,1-2-19-16,0-1 15 0,0-4-19 0,0 0 14 16,2-1-9-16,-5-1 18 0,1-1-34 15,-4-1-19-15,-13-3-19 0,23 7-5 0,-23-7 1 16,15 14 0-16,-15-14-15 0,12 19-23 15,-12-19-23-15,2 28-3 0,-2-28 10 0,0 28 17 16,0-28 13-16,0 28 7 0,0-28 4 0,0 21-5 16,0-21-2-16,0 0 7 0,2 18-7 0,-2-18-4 15,0 0 12-15,17-7 1 0,-7-3-2 0,3-5 2 16,5-7 9-16,-2-3 12 0,2-3 9 0,-2 0-1 16,0-3 16-16,0 0 58 0,-3 0-35 0,-2 1 13 15,3-1 26-15,-6 9-10 0,-1 0-32 0,-1 2 77 16,-1 5-25-16,-5 15 45 0,3-21-38 15,-3 21 12-15,0 0-38 0,-9-12 22 0,9 12-15 16,-16 6-2-16,0 6 4 0,1 3 73 0,-4 6-36 0,0 2 6 16,1 2-1-16,2 0-12 0,2-1-6 15,6-3-4-15,1-2-8 0,5-4-7 0,2-15 1 16,2 20 16-16,-2-20 48 0,13 14 43 0,-13-14 27 16,31-3 28-16,-8-8-30 0,2-5 46 0,-1-6-11 15,1-4 47-15,-5-3-41 0,-4-4 11 0,-5-6-60 16,-6-4 0-16,-8-5-36 0,-9-13-50 15,-7-4-45-15,-10 1-27 0,-5 3-53 0,-5 5-33 16,-3 6-33-16,0 6-41 0,0 6-77 16,4 5-89-16,-1 4-119 0,7 7-107 0,7 4-845 0,2 2-1131 15</inkml:trace>
  <inkml:trace contextRef="#ctx0" brushRef="#br0" timeOffset="1420.42">14912 2969 1073 0,'-7'-16'685'0,"7"16"-155"0,0 0-126 0,-7-12-109 15,7 12-56-15,0 0-46 0,0 0-19 0,0 0-14 16,0 0-13-16,0 0-14 0,5 15-15 16,0-2-5-16,1 1-38 0,5 4-1 0,-1 0-29 15,0 0 18-15,2-1-37 0,-1 0 22 0,0 0-33 16,3-4 17-16,-3-1-24 0,0-2 18 0,-1-3-17 16,-10-7 29-16,20 7 5 0,-20-7 25 0,22-7-19 15,-4-2-8-15,-3-5 21 0,0-2-35 0,-4-4 0 16,2-6-9-16,-6-2 29 0,-2 2-25 15,-3-2 16-15,-2 1 3 0,-1 1 19 0,-3 2 20 16,2 2 11-16,-1 6-4 0,0 1-9 0,3 15-14 16,-6-20-17-16,6 20-17 0,0 0-8 0,0 0 1 15,0 0-8-15,-10 8-1 0,7 12-5 16,3 5-19-16,0 5 20 0,3 9-19 0,1 2-3 16,2 0-2-16,2 0 6 0,1-1-70 0,1-3-22 15,2-2-24-15,1-3-27 0,1-5-36 0,-1-4-83 16,1-5-39-16,-3-11-22 0,2 0 5 0,-13-7-41 15,25 0-97-15,-9-7-435 0,-2-3-532 0</inkml:trace>
  <inkml:trace contextRef="#ctx0" brushRef="#br0" timeOffset="1733.42">15365 3151 641 0,'0'0'405'15,"0"0"-72"-15,0 0-102 0,0 0-46 0,0 0-37 16,0 0-37-16,0 0-19 0,-7 26-20 0,3-5-11 16,-1 2-14-16,3 2-7 15,-1 2-6-15,2 1-6 0,1-2 12 0,0 1 15 0,1-3 36 16,0-1 5-16,1-4 43 0,0-2 39 0,-2-17-14 15,5 25-7-15,-5-25 26 0,0 0 42 0,4 16-22 16,-4-16 6-16,0 0-19 0,0 0-20 16,3-19-11-16,-3 19 14 0,-6-38-34 0,0 9 23 15,-2-4-54-15,0-7-16 0,-1-2-14 0,-3-12-12 16,3-2-11-16,3-2 6 0,2 8-19 0,3-1-10 16,3 1-6-16,5-6-6 0,2 12-2 0,2 5-52 15,3 2 3-15,0 7-52 0,2 5-11 0,-2 7 41 16,3 5-7-16,-4 8-16 0,-13 5 39 0,27 3-12 15,-11 5 24-15,-2 7-17 0,-2 3 7 16,-3 4 8-16,-4 2 7 0,-3 2 4 0,-4 2 3 16,-3 6 4-16,-7-1 4 0,-1 3 2 0,-5-3-1 15,0-2-25-15,-2-1-64 0,1-5-91 0,-2-5-81 16,10-8-159-16,-3-5-762 0,14-7-930 0</inkml:trace>
  <inkml:trace contextRef="#ctx0" brushRef="#br0" timeOffset="2547.96">16839 1913 922 0,'-10'-23'577'0,"1"3"-138"15,-2 1-51-15,3 1-77 0,-4 2-64 0,1 3-52 16,0 3-26-16,11 10-43 0,-16-11-14 0,16 11-35 16,-23 6-5-16,3 16-24 0,-7 19 3 0,-2 16-18 15,-1 9-8-15,-1 8 17 0,-4 25-19 0,-1 3 4 16,10-1-13-16,7-20 7 0,7 1-13 16,3-1 7-16,7-1-6 0,6-2 45 0,5 0-46 15,4-3 43-15,7-5-54 0,3-5 1 0,6-10-22 16,7-6-80-16,2-9-54 0,5-11-46 15,5-6-64-15,-8-14-238 0,2-7-320 0,4-6-397 16</inkml:trace>
  <inkml:trace contextRef="#ctx0" brushRef="#br0" timeOffset="3302.96">17377 2482 432 0,'-2'-21'656'0,"-1"4"-84"0,-2-2-126 0,-3 2-30 15,-2 1-81-15,-2 0-52 0,-4 3-47 16,0 1-39-16,-5 3-31 0,-2 4-23 0,-1 1-8 0,-2 4-9 15,-1 4-13-15,1 1-16 0,1 3 33 0,-3 5-71 16,6 1-7-16,3 4-8 0,8 1-8 16,5 5 13-16,6 1-29 0,7 7 15 0,7 1-24 15,12 8 14-15,5-5-59 0,5 1-33 0,2-3-26 16,2-3-8-16,-2-1 2 0,-10-8 8 0,-2-1 10 16,-4-2 7-16,-4-4 13 0,-9-3 14 15,2 3 10-15,-6-3 7 0,-5-12 8 0,-4 26 3 16,-7-9 3-16,-3-1-2 0,-11 1 47 0,-3 0-49 15,-4-2 40-15,-3-2-63 0,-1-2 33 0,1-2-56 16,7-7 57-16,4 1-52 0,5-6 26 16,19 3-64-16,-17-11-1 0,17 11-1 0,4-23-44 0,7 5 56 15,10-5-34-15,5 0 34 0,3 0-18 0,3 0 37 16,2 3-16-16,0 1 13 0,1 1 12 16,-3 2 6-16,0 3 17 0,-3 1 56 0,-5 4-19 15,-1 1 69-15,-4 1-43 0,-3 0 63 0,-16 6-29 16,24-6 61-16,-24 6 1 0,18-5 27 0,-18 5-10 15,0 0 9-15,20-6-10 0,-20 6 0 0,0 0-10 16,15-6-7-16,-15 6 1 0,13-9-17 0,-5-1 4 16,3-4-27-16,2 0 5 0,1-2-23 0,-1-2 32 15,0 1-62-15,0-1 4 0,-2 1 17 0,-2 3 21 16,-2 2 24-16,-7 12 9 0,10-20-19 0,-10 20-16 16,0 0-16-16,2-21-14 15,-2 21-14-15,0 0-9 0,-14-10-6 0,14 10-5 16,-18 2-4-16,2 4 27 0,-2 5-26 0,-5 4 19 15,1 3-26-15,2 6 18 0,0 0-27 0,3 1 3 16,3 1-5-16,3-1 0 0,4-1 1 0,4-1 2 16,2 1-2-16,2-5 1 0,5 0-21 0,4 0-15 15,2-4-22-15,5-2 10 0,2-5 9 0,4-3-3 16,4-5 16-16,7-4 2 0,4-5 10 0,11-10 10 16,3-9 4-16,-2-5 2 0,1-1 22 0,-4-7-25 15,-3 0 27-15,-5-1-23 0,-7-2 2 0,-3-4 3 16,-5 3 22-16,-7-1-15 0,-5 6 19 0,-4 1-26 15,-2 0 25-15,-5 1-27 0,-2 3 23 16,-3 9 3-16,-2 1 1 0,-2 4-3 0,-3 3-12 16,0 4-1-16,0 6-4 0,11 8-1 0,-20-4 0 15,20 4-26-15,-21 15 45 0,10 2-43 0,2 5 4 16,0 9 6-16,2 5 4 0,3 5 2 0,1 5 2 16,2 4-13-16,2 13-43 0,1 3 27 0,3 2-9 15,0 0 13-15,3-2 23 0,3-5-14 0,3-5 16 16,5-6-69-16,-3-13-85 0,3-7-122 15,4-2 29-15,2-7-25 0,-4-12-175 0,2-4-512 0,2-7-647 16</inkml:trace>
  <inkml:trace contextRef="#ctx0" brushRef="#br0" timeOffset="3631.7">18489 2264 723 0,'-5'-20'723'15,"-2"-1"-179"-15,-1 3-84 0,-2 2-90 0,1 6-60 16,0 1-49-16,9 9-49 0,-19-6-38 0,19 6-30 15,-26 9-16-15,11 4-21 0,-2 9 13 0,2 6-27 16,3 6 30-16,2 7-64 0,2 14 8 16,4 5-38-16,3 2 13 0,1 7-30 0,0 1 2 0,1 3 13 15,-1-3-5-15,0-1-1 0,2-1-6 0,1-4-1 16,0-14-2-16,-1-2-3 0,0-4 0 0,-1-3-3 16,-1-1-16-16,-1-6 10 0,-2-5 5 15,-2-4-17-15,-2-3 17 0,-4-2-14 0,-1-2 16 16,-4-6-15-16,0-3 14 0,0-3-6 15,16-6 27-15,-37-6 21 0,16-5 9 0,1-7-11 16,3-9-11-16,4-4 0 0,7-7-13 0,6-5 30 16,6-2-27-16,8-10 1 0,7-1-8 0,3 5-16 15,4 1 1-15,2 6-3 0,2 1-2 0,0 5-9 16,2 4-57-16,-5 7-55 0,0 4-78 0,1 2-86 16,-1 2-120-16,-2-3-159 0,-1 6-460 0,-2 0-767 15</inkml:trace>
  <inkml:trace contextRef="#ctx0" brushRef="#br0" timeOffset="4099.64">19870 2013 377 0,'0'-26'646'15,"-2"4"-133"-15,-2 3-101 0,-1 5-66 0,-3 1-50 16,-3 1-99-16,-2 4-25 0,-3 3-38 0,-2 5-12 15,-6 1-19-15,-8 9 10 0,0 6-5 0,-1 5 4 16,-5 10 1-16,1 6-3 0,5 4-8 0,3 3-12 16,7 5-9-16,6 3-10 0,5 4-16 0,6 2-5 15,6-7-16-15,7 8 1 0,4-2-13 0,6-4 4 16,5-4-12-16,1-4-10 0,5-5-5 16,0-3-1-16,-6-9-2 0,0-3 1 15,-3-2 0-15,-1-4 2 0,-6-4 0 0,0-2 1 16,-5-2 5-16,-8-11 4 0,5 18-5 0,-5-18-4 15,-13 24 29-15,-6-9-54 0,-8 2 28 0,-6 1-61 16,-6-1 35-16,-11-1-65 0,9-3 64 0,-1-3-39 16,2-2 53-16,5-4-77 0,8-3-19 0,6-5-103 15,9-4-10-15,5-5-17 0,7-6-133 0,9-16-504 16,10-13-484-16</inkml:trace>
  <inkml:trace contextRef="#ctx0" brushRef="#br0" timeOffset="4317.6">20141 1995 313 0,'0'0'748'0,"0"0"-191"16,17-5-121-16,-17 5-46 0,0 0-60 0,3 17-48 16,-5-1-28-16,-2 7-19 0,-1 8-38 15,-1 5-25-15,1 4-49 0,-1 3-10 0,1 6-29 16,-2 10-7-16,2 1-23 0,2 2-3 0,2 0-19 16,0-9 4-16,2 8-15 0,-1-11-2 0,4-2 26 15,1-4-34-15,4-6 16 0,0-4-6 0,1-6-43 16,-1-8-22-16,0-4-52 0,-9-16 29 0,17 12-95 15,-17-12 8-15,19-9-75 0,-8-4 1 0,2-6-16 16,-2-11-34-16,-3-6-116 0,0-7-411 0,-6-5-354 16</inkml:trace>
  <inkml:trace contextRef="#ctx0" brushRef="#br0" timeOffset="4711.63">20167 2253 825 0,'-19'-20'402'16,"3"6"-60"-16,-2 2-52 0,2 1-56 0,2 6-32 16,14 5-34-16,-21-3-43 0,21 3-17 15,-13 8 24-15,13-8-26 0,-6 17 24 16,6-17-23-16,5 28 13 0,5-11-24 0,8 5 4 15,3-1-26-15,3-1-7 0,4 0-15 0,2-3-1 16,0 1-15-16,1-3 7 0,-2-4-11 0,-1 1 12 16,-4-2-11-16,-2-2 10 0,-2 1-4 0,0-2 36 15,0 3-41-15,-4 1 1 0,1-1 4 0,-2 3-7 16,-1-1 4-16,-3 3-8 0,-2 0 3 0,0 2-8 16,-2-4 2-16,-2 0-9 0,-5-13 0 15,7 21-8-15,-7-21 6 0,6 16-1 0,-6-16 21 16,0 0 9-16,8 15 41 0,-8-15-30 0,0 0 19 15,0 0-40-15,18-8 16 0,-9-3-31 0,2-3 18 16,-1-3-29-16,1-3 21 0,-1-1-29 0,1-6 24 16,-1-1-28-16,-1 5-1 0,-2 0 10 0,-1 0 0 15,-1 4-6-15,-1 3 1 0,-4 16 0 0,7-22-3 16,-7 22-4-16,4-15-1 0,-4 15 0 0,0 0 3 16,0 0 3-16,0 0 21 0,1 17-22 0,-3 1 19 15,-1 6-22-15,1 3 23 0,-3 9-18 16,2 1 20-16,1 1-34 0,1 2 28 0,1 5-27 15,2 1 4-15,4-3 5 0,2-2 12 16,3-4-3-16,2-5-87 0,2-4-138 0,3-9-35 16,0-7-62-16,1-6-81 0,2-6-177 0,3-5-310 15,6-5-509-15</inkml:trace>
  <inkml:trace contextRef="#ctx0" brushRef="#br0" timeOffset="4836.6">21023 2566 506 0,'0'0'612'0,"0"0"-121"15,0 0-159-15,-18-3-40 0,18 3-81 0,0 0-22 16,-13 8-77-16,13-8-27 0,0 0-131 0,-11 12-19 16,11-12-178-16,0 0-493 0,0 0-258 15</inkml:trace>
  <inkml:trace contextRef="#ctx0" brushRef="#br0" timeOffset="5167.95">21067 2632 187 0,'0'0'520'16,"0"0"-117"-16,10-13-111 0,-10 13-24 0,0 0-93 15,9-12 21-15,-9 12-83 0,0 0 25 0,0 0-75 16,5-15 35-16,-5 15-67 0,0 0 27 0,0 0-45 16,0 0 39-16,0 0-52 0,0 0 40 0,-4-15-52 15,4 15 40-15,0 0-53 0,0 0 21 0,0 0-58 16,0 0-96-16,-10 14-110 0,10-14-355 0,0 0-154 15</inkml:trace>
  <inkml:trace contextRef="#ctx0" brushRef="#br0" timeOffset="5705.15">21131 2698 381 0,'0'0'570'0,"9"-12"-198"0,-9 12 5 16,12-16-99-16,-12 16 16 0,12-20-51 0,-12 20-13 16,10-19-46-16,-10 19-6 0,9-21-36 0,-9 21 0 15,8-21-18-15,-8 21 0 0,5-22-17 16,-5 22-5-16,2-18-9 0,-2 18-8 0,-2-16-8 0,2 16-14 16,-8-12-6-16,8 12-14 0,-17-5 4 15,17 5-20-15,-24 4 2 0,5 3-10 0,-2 2 9 16,3 3-6-16,-4 4 3 0,2 2-10 0,2 2 3 15,4-3-9-15,3 2 4 0,1 0-10 16,3-2 39-16,4-2-49 0,3-15 8 0,0 23-8 16,0-23-1-16,11 17 7 0,-11-17 4 0,19 8 20 15,-19-8 48-15,35-7 48 0,-8-4 26 0,0-6 3 16,0-5 6-16,1-2 26 0,-3-3-20 0,-2-3 22 16,-3-2-49-16,-3-3-2 0,-4-3-45 15,-6-4-19-15,-3-2-10 0,-7-6-1 0,-4-14-67 0,-6-4-17 16,-5 0-40-16,-3 4-7 0,-3 3 4 0,-2 6-3 15,1 7-13-15,-3 6-11 0,10 11-41 16,3 6-50-16,3 6-92 0,4 7-94 0,8 12-50 16,0 0 32-16,0 0-157 0,0 0-431 0,0 0-684 15</inkml:trace>
  <inkml:trace contextRef="#ctx0" brushRef="#br0" timeOffset="6082.12">21399 2361 626 0,'4'17'650'0,"-2"1"-140"15,-1 0-128-15,1 2-62 0,-2 0-45 0,1 0-51 0,-1 0-21 16,0-1-33-16,1-2-17 0,-1-1-23 0,0-16-3 16,4 28-16-16,-4-28-1 0,8 22 25 15,-8-22-8-15,12 15 21 0,-12-15-24 16,18 5 22-16,-18-5-64 0,28-8 20 0,-10 0-48 16,0-4 27-16,-1-3-33 0,-1-1 29 0,-4-3-30 15,-2-2 32-15,-1-2-36 0,-3-2-5 0,-3-2-7 16,-2-1 4-16,-1 2 23 0,0-1 27 0,-2 4-33 15,0 4 29-15,0 2-24 0,2 17 16 0,-4-26-40 16,4 26 8-16,-3-18-43 0,3 18 18 0,0 0-27 16,0 0 25-16,0 0-23 0,-11 11-8 0,8 4 0 15,2 8-24-15,1 4 33 0,4 10-28 0,1 5 31 16,3 2-17-16,3 11 30 0,1-1-25 16,3 0 24-16,-1-3-24 0,1-1 3 0,-3-8-22 15,0-3 35-15,-4-2-25 0,2 0 7 0,-3-2 4 16,0-2 6-16,-3-7 5 0,-3-1 9 0,-3-3 1 15,-3-1-6-15,-5-3 0 0,-2-3-3 0,-5-3-59 16,-1-3-62-16,-5-6-72 0,-3-3-126 0,-1-4-7 16,-3-7-68-16,0-6-143 0,0-5-503 0,7-5-793 15</inkml:trace>
  <inkml:trace contextRef="#ctx0" brushRef="#br0" timeOffset="6648.46">21631 1571 74 0,'-10'-25'705'0,"2"4"-234"16,0 2-86-16,1 1-54 0,0 6-7 0,7 12-38 15,-8-23-54-15,8 23-52 16,-6-15-29-16,6 15-37 0,0 0 4 0,0 0-14 0,0 0 12 16,15-8-24-16,3 17 6 0,5 9-23 15,4 4 4-15,8 12-28 0,3 6 8 0,-1 6-28 16,-1 4 15-16,0 6-26 0,-3 2 24 0,-3 6-34 15,-2-1 1-15,-4 3 3 0,-3 1 38 0,-5-1 7 16,-2-1-11-16,-5 0 39 0,-4-3-54 0,-4-10 20 16,-5 9-8-16,-2-3 29 0,-4-2-7 0,-4-2 2 15,-6-3-3-15,-3-1-10 0,-7-3-3 0,-9-2-23 16,-5-1 11-16,-11-1-21 0,-8 0-4 0,-22 8 31 16,-5-3-42-16,-1-3 20 0,18-10-48 0,2-3-59 15,4-2-73-15,7-8-182 0,18-9-179 0,7-3-672 16,12-7-932-16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5501F-07E2-44B5-B8B2-E84D40B555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74F95C8-3282-4A65-BE62-53BFDFE0A3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3C37C1-433E-4BE3-B7A3-38EC80D97C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B3986-7853-4E83-80F7-452EDF689439}" type="datetimeFigureOut">
              <a:rPr lang="en-IN" smtClean="0"/>
              <a:t>12-11-2021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A09B09-6AF4-486C-BBB8-DBE2CAAD31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FC5921-EBB7-4832-81FD-B24B681EF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EF541-85EC-47C9-AEBB-EF57D6B6240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569547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0E330-3ABB-425D-98F2-742BAEA4A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E99701-4257-4F90-A9DF-A5047AE5AD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6CF15D-41D4-485A-83C0-3D5651DE79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B3986-7853-4E83-80F7-452EDF689439}" type="datetimeFigureOut">
              <a:rPr lang="en-IN" smtClean="0"/>
              <a:t>12-11-2021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D84B58-1E10-497C-BA23-4B46B61383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1AFC41-DCCD-4344-A133-441019699F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EF541-85EC-47C9-AEBB-EF57D6B6240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967431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52F9435-4FA7-4DE7-A451-75D3D878AB2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94DC6C6-C522-4284-A28D-497231097F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9E3C27-B70C-4227-AE8E-D06D15541D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B3986-7853-4E83-80F7-452EDF689439}" type="datetimeFigureOut">
              <a:rPr lang="en-IN" smtClean="0"/>
              <a:t>12-11-2021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840F0E-60F6-4D0F-B917-9835081487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0AC128-D78F-4D86-A10D-E6D9CBC26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EF541-85EC-47C9-AEBB-EF57D6B6240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825447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A0F0FB-57ED-42F9-ADB3-7C91EA556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AD1E55-5073-4490-B0FD-9FA1824D82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C0A1DE-638D-47A7-87B9-787AB5614C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B3986-7853-4E83-80F7-452EDF689439}" type="datetimeFigureOut">
              <a:rPr lang="en-IN" smtClean="0"/>
              <a:t>12-11-2021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BEF08E-7DFD-4500-AB81-0A03A252DC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5666D2-7CB8-4160-B861-7674548AEE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EF541-85EC-47C9-AEBB-EF57D6B6240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58626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8EE0AD-7E1E-4ADD-971D-F65CC3CDD5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3CF723-8FB8-4DF0-95C3-16F9DCB1C5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BEEAFC-238D-4D56-8576-8A0C322017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B3986-7853-4E83-80F7-452EDF689439}" type="datetimeFigureOut">
              <a:rPr lang="en-IN" smtClean="0"/>
              <a:t>12-11-2021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38156B-5217-49EE-8A4F-420C2E948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2CA966-860B-4D3D-BEDA-DD617A9411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EF541-85EC-47C9-AEBB-EF57D6B6240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552160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F9652-3B5C-4CC8-A8AA-2DCA2C86B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6987F7-5EA4-4376-8194-18DA8D4186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4A644C-3E93-4A10-936E-DEEF9EDF33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09446B-06AA-4F3B-8225-8C945D82CD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B3986-7853-4E83-80F7-452EDF689439}" type="datetimeFigureOut">
              <a:rPr lang="en-IN" smtClean="0"/>
              <a:t>12-11-2021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D28A13-EF9C-4DD5-8146-F7E3095B68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D43BAD-C323-4757-B302-5FED7E53B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EF541-85EC-47C9-AEBB-EF57D6B6240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736625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D9EDF6-3730-40E7-8798-D1E034A20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CF61E5-FA4F-4AAF-8333-AC1ADCD530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4D8F17-3BB8-467B-8E69-0664BBAC37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0E14E2C-60C1-444E-95A8-01FF0711A49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28B3FE9-1C37-4346-A885-30DAF58BA2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C358CB7-3543-41F0-9187-D5E5064960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B3986-7853-4E83-80F7-452EDF689439}" type="datetimeFigureOut">
              <a:rPr lang="en-IN" smtClean="0"/>
              <a:t>12-11-2021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A9B16D9-DF30-4532-AE92-20775C0A4F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E5D72EC-3074-417E-8614-09DF52EA7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EF541-85EC-47C9-AEBB-EF57D6B6240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73757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4F719-5EF2-4848-A985-BBB72B9A1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0F3F25-6610-4A50-9A5F-D0F989C065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B3986-7853-4E83-80F7-452EDF689439}" type="datetimeFigureOut">
              <a:rPr lang="en-IN" smtClean="0"/>
              <a:t>12-11-2021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16EF8D-7942-44FF-BA9B-B73E71BDFE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EC2469-B99F-4619-B75A-04ACC58F5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EF541-85EC-47C9-AEBB-EF57D6B6240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241230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3547BAC-8A24-42E1-A17A-143C8DC39B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B3986-7853-4E83-80F7-452EDF689439}" type="datetimeFigureOut">
              <a:rPr lang="en-IN" smtClean="0"/>
              <a:t>12-11-2021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06A8B7-6DC7-4F56-BDDF-B941526794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13452B-74F4-424D-92FD-D318B2F67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EF541-85EC-47C9-AEBB-EF57D6B6240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620848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7DC6C3-F31E-4DC1-BB50-871A2928B5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CFEE3A-B030-477A-AC3D-DF3D0CB2CD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611423-B013-462A-A24E-1F32FE18C6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6AEA78-4409-4E37-A8C7-1E83866FEA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B3986-7853-4E83-80F7-452EDF689439}" type="datetimeFigureOut">
              <a:rPr lang="en-IN" smtClean="0"/>
              <a:t>12-11-2021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80060A-C87C-411D-AF46-D4D6D03572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944FF5-9856-423D-B309-7E02CAD4E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EF541-85EC-47C9-AEBB-EF57D6B6240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750864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18EC4F-D54A-478A-BC5F-0448EDC5E7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E35A45E-7DC1-43E2-852A-F83F0F7A520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11BC79-0EEF-499F-8DE3-D47E114E1C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E491DE-3283-4572-9B9F-59B7217EDD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B3986-7853-4E83-80F7-452EDF689439}" type="datetimeFigureOut">
              <a:rPr lang="en-IN" smtClean="0"/>
              <a:t>12-11-2021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96A6AD-53DF-4A98-8287-0CE1E6D6C2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C0C699-7383-46D1-958B-7FC31ECD6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EF541-85EC-47C9-AEBB-EF57D6B6240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124130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172C063-20E7-4422-928F-33705CE8A4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2BD947-A6E8-4B78-826A-B7CFB432C5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282DD6-AAB5-42A5-A366-22709A5CC75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CB3986-7853-4E83-80F7-452EDF689439}" type="datetimeFigureOut">
              <a:rPr lang="en-IN" smtClean="0"/>
              <a:t>12-11-2021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4693FB-B57E-4D00-AA75-B0DB6C8988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695E18-7AA8-4487-BD4A-46EF822411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3EF541-85EC-47C9-AEBB-EF57D6B6240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127089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ustomXml" Target="../ink/ink9.xml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2.png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6" Type="http://schemas.openxmlformats.org/officeDocument/2006/relationships/customXml" Target="../ink/ink10.xml"/><Relationship Id="rId5" Type="http://schemas.openxmlformats.org/officeDocument/2006/relationships/image" Target="../media/image21.png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1.xm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2.xm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customXml" Target="../ink/ink16.xml"/><Relationship Id="rId3" Type="http://schemas.openxmlformats.org/officeDocument/2006/relationships/image" Target="../media/image27.png"/><Relationship Id="rId7" Type="http://schemas.openxmlformats.org/officeDocument/2006/relationships/image" Target="../media/image29.png"/><Relationship Id="rId2" Type="http://schemas.openxmlformats.org/officeDocument/2006/relationships/customXml" Target="../ink/ink13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5.xml"/><Relationship Id="rId5" Type="http://schemas.openxmlformats.org/officeDocument/2006/relationships/image" Target="../media/image28.png"/><Relationship Id="rId4" Type="http://schemas.openxmlformats.org/officeDocument/2006/relationships/customXml" Target="../ink/ink14.xml"/><Relationship Id="rId9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customXml" Target="../ink/ink1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8.xm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customXml" Target="../ink/ink1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customXml" Target="../ink/ink23.xml"/><Relationship Id="rId13" Type="http://schemas.openxmlformats.org/officeDocument/2006/relationships/image" Target="../media/image40.png"/><Relationship Id="rId18" Type="http://schemas.openxmlformats.org/officeDocument/2006/relationships/customXml" Target="../ink/ink28.xml"/><Relationship Id="rId26" Type="http://schemas.openxmlformats.org/officeDocument/2006/relationships/customXml" Target="../ink/ink32.xml"/><Relationship Id="rId3" Type="http://schemas.openxmlformats.org/officeDocument/2006/relationships/image" Target="../media/image35.png"/><Relationship Id="rId21" Type="http://schemas.openxmlformats.org/officeDocument/2006/relationships/image" Target="../media/image44.png"/><Relationship Id="rId7" Type="http://schemas.openxmlformats.org/officeDocument/2006/relationships/image" Target="../media/image37.png"/><Relationship Id="rId12" Type="http://schemas.openxmlformats.org/officeDocument/2006/relationships/customXml" Target="../ink/ink25.xml"/><Relationship Id="rId17" Type="http://schemas.openxmlformats.org/officeDocument/2006/relationships/image" Target="../media/image42.png"/><Relationship Id="rId25" Type="http://schemas.openxmlformats.org/officeDocument/2006/relationships/image" Target="../media/image46.png"/><Relationship Id="rId2" Type="http://schemas.openxmlformats.org/officeDocument/2006/relationships/customXml" Target="../ink/ink20.xml"/><Relationship Id="rId16" Type="http://schemas.openxmlformats.org/officeDocument/2006/relationships/customXml" Target="../ink/ink27.xml"/><Relationship Id="rId20" Type="http://schemas.openxmlformats.org/officeDocument/2006/relationships/customXml" Target="../ink/ink29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2.xml"/><Relationship Id="rId11" Type="http://schemas.openxmlformats.org/officeDocument/2006/relationships/image" Target="../media/image39.png"/><Relationship Id="rId24" Type="http://schemas.openxmlformats.org/officeDocument/2006/relationships/customXml" Target="../ink/ink31.xml"/><Relationship Id="rId5" Type="http://schemas.openxmlformats.org/officeDocument/2006/relationships/image" Target="../media/image36.png"/><Relationship Id="rId15" Type="http://schemas.openxmlformats.org/officeDocument/2006/relationships/image" Target="../media/image41.png"/><Relationship Id="rId23" Type="http://schemas.openxmlformats.org/officeDocument/2006/relationships/image" Target="../media/image45.png"/><Relationship Id="rId10" Type="http://schemas.openxmlformats.org/officeDocument/2006/relationships/customXml" Target="../ink/ink24.xml"/><Relationship Id="rId19" Type="http://schemas.openxmlformats.org/officeDocument/2006/relationships/image" Target="../media/image43.png"/><Relationship Id="rId4" Type="http://schemas.openxmlformats.org/officeDocument/2006/relationships/customXml" Target="../ink/ink21.xml"/><Relationship Id="rId9" Type="http://schemas.openxmlformats.org/officeDocument/2006/relationships/image" Target="../media/image38.png"/><Relationship Id="rId14" Type="http://schemas.openxmlformats.org/officeDocument/2006/relationships/customXml" Target="../ink/ink26.xml"/><Relationship Id="rId22" Type="http://schemas.openxmlformats.org/officeDocument/2006/relationships/customXml" Target="../ink/ink30.xml"/><Relationship Id="rId27" Type="http://schemas.openxmlformats.org/officeDocument/2006/relationships/image" Target="../media/image4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customXml" Target="../ink/ink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4_Early Avril - Unicorn Heads">
            <a:hlinkClick r:id="" action="ppaction://media"/>
            <a:extLst>
              <a:ext uri="{FF2B5EF4-FFF2-40B4-BE49-F238E27FC236}">
                <a16:creationId xmlns:a16="http://schemas.microsoft.com/office/drawing/2014/main" id="{142097CD-5714-41EC-9F4B-6A0814062C3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461087" y="582608"/>
            <a:ext cx="447135" cy="4873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2DC4C1D-0199-4294-9B6E-0BFCAF4795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3122" y="226380"/>
            <a:ext cx="11385755" cy="992905"/>
          </a:xfrm>
        </p:spPr>
        <p:txBody>
          <a:bodyPr>
            <a:normAutofit/>
          </a:bodyPr>
          <a:lstStyle/>
          <a:p>
            <a:pPr algn="l"/>
            <a:r>
              <a:rPr lang="en-US" b="1" dirty="0"/>
              <a:t>50 Days of  				 Challenge</a:t>
            </a:r>
            <a:endParaRPr lang="en-IN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BB4138-3A6F-4311-8FD1-A69323C273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3951" y="1604632"/>
            <a:ext cx="11255604" cy="5026987"/>
          </a:xfrm>
        </p:spPr>
        <p:txBody>
          <a:bodyPr>
            <a:normAutofit fontScale="92500" lnSpcReduction="10000"/>
          </a:bodyPr>
          <a:lstStyle/>
          <a:p>
            <a:pPr algn="l"/>
            <a:r>
              <a:rPr lang="en-IN" sz="3200" dirty="0"/>
              <a:t>1)	Current affairs Quiz app and Company Name Generator</a:t>
            </a:r>
          </a:p>
          <a:p>
            <a:pPr algn="l"/>
            <a:r>
              <a:rPr lang="en-IN" sz="3200" dirty="0"/>
              <a:t>2)	Treasure Hunt application</a:t>
            </a:r>
          </a:p>
          <a:p>
            <a:pPr algn="l"/>
            <a:r>
              <a:rPr lang="en-IN" sz="3200" dirty="0"/>
              <a:t>3)	Game simulator: Rock-Paper-Scissor app</a:t>
            </a:r>
          </a:p>
          <a:p>
            <a:pPr algn="l"/>
            <a:r>
              <a:rPr lang="en-IN" sz="3200" dirty="0"/>
              <a:t>4)	Password (Strong) generator app</a:t>
            </a:r>
          </a:p>
          <a:p>
            <a:pPr algn="l"/>
            <a:r>
              <a:rPr lang="en-IN" sz="3200" dirty="0"/>
              <a:t>5)	Mysterious maze escape app</a:t>
            </a:r>
          </a:p>
          <a:p>
            <a:pPr algn="l"/>
            <a:r>
              <a:rPr lang="en-IN" sz="3200" dirty="0"/>
              <a:t>6)	Tea-vending machine (Using OOPs concepts)</a:t>
            </a:r>
          </a:p>
          <a:p>
            <a:pPr algn="l"/>
            <a:r>
              <a:rPr lang="en-IN" sz="3200" dirty="0"/>
              <a:t>7)	Interactive Snake Game (GUI based)</a:t>
            </a:r>
          </a:p>
          <a:p>
            <a:pPr algn="l"/>
            <a:r>
              <a:rPr lang="en-IN" sz="3200" dirty="0"/>
              <a:t>8)	Password manager app (using </a:t>
            </a:r>
            <a:r>
              <a:rPr lang="en-IN" sz="3200" dirty="0" err="1"/>
              <a:t>Tkinter</a:t>
            </a:r>
            <a:r>
              <a:rPr lang="en-IN" sz="3200" dirty="0"/>
              <a:t>)</a:t>
            </a:r>
          </a:p>
          <a:p>
            <a:pPr algn="l"/>
            <a:r>
              <a:rPr lang="en-IN" sz="3200" dirty="0"/>
              <a:t>NOTE: These are tentative projects, we will adapt according to your grasp of the concepts.</a:t>
            </a:r>
          </a:p>
        </p:txBody>
      </p:sp>
      <p:pic>
        <p:nvPicPr>
          <p:cNvPr id="1026" name="Picture 2" descr="Programming Portfolio">
            <a:extLst>
              <a:ext uri="{FF2B5EF4-FFF2-40B4-BE49-F238E27FC236}">
                <a16:creationId xmlns:a16="http://schemas.microsoft.com/office/drawing/2014/main" id="{9B369183-9CDB-485B-9D81-3816102C6C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19" t="16563" r="13320" b="13850"/>
          <a:stretch/>
        </p:blipFill>
        <p:spPr bwMode="auto">
          <a:xfrm>
            <a:off x="4111606" y="417273"/>
            <a:ext cx="2875175" cy="802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275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308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907AAA-C7A9-4377-8DD6-E085A02AAB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Anything Else?</a:t>
            </a:r>
          </a:p>
        </p:txBody>
      </p:sp>
      <p:pic>
        <p:nvPicPr>
          <p:cNvPr id="6146" name="Picture 2" descr="Question &amp;amp; Answer Sessions and Delayed Guest of Honor | Garza Protocol  Associates">
            <a:extLst>
              <a:ext uri="{FF2B5EF4-FFF2-40B4-BE49-F238E27FC236}">
                <a16:creationId xmlns:a16="http://schemas.microsoft.com/office/drawing/2014/main" id="{A7A8BDE3-2DC3-4422-BE99-C234EE0BB6E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02428" y="1875464"/>
            <a:ext cx="7225748" cy="3107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04431332-12EC-407A-ABCD-E3DE90897CFA}"/>
                  </a:ext>
                </a:extLst>
              </p14:cNvPr>
              <p14:cNvContentPartPr/>
              <p14:nvPr/>
            </p14:nvContentPartPr>
            <p14:xfrm>
              <a:off x="4637160" y="514800"/>
              <a:ext cx="3291480" cy="79128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04431332-12EC-407A-ABCD-E3DE90897CF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627800" y="505440"/>
                <a:ext cx="3310200" cy="810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22364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1_Vital Whales - Unicorn Heads">
            <a:hlinkClick r:id="" action="ppaction://media"/>
            <a:extLst>
              <a:ext uri="{FF2B5EF4-FFF2-40B4-BE49-F238E27FC236}">
                <a16:creationId xmlns:a16="http://schemas.microsoft.com/office/drawing/2014/main" id="{4219B227-6AFE-4498-A439-E6BF477B5B4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851525" y="3184525"/>
            <a:ext cx="487363" cy="487363"/>
          </a:xfrm>
          <a:prstGeom prst="rect">
            <a:avLst/>
          </a:prstGeom>
        </p:spPr>
      </p:pic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39D201-D43B-4351-A428-94DA40EE20A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7652"/>
          <a:stretch/>
        </p:blipFill>
        <p:spPr>
          <a:xfrm>
            <a:off x="456817" y="456986"/>
            <a:ext cx="11277600" cy="59436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12A65C3F-6B77-45F9-8962-5390C492CFFD}"/>
                  </a:ext>
                </a:extLst>
              </p14:cNvPr>
              <p14:cNvContentPartPr/>
              <p14:nvPr/>
            </p14:nvContentPartPr>
            <p14:xfrm>
              <a:off x="2488320" y="2567160"/>
              <a:ext cx="630720" cy="63504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12A65C3F-6B77-45F9-8962-5390C492CFF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478960" y="2557800"/>
                <a:ext cx="649440" cy="653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78773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1265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6098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523C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3C9FDD-3853-400A-95D5-216F1B44BD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466914" cy="2202669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Where do we stand?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4324CCD-6C43-42F7-BDAC-E1B8DDEB5D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3630" b="1834"/>
          <a:stretch/>
        </p:blipFill>
        <p:spPr>
          <a:xfrm>
            <a:off x="3667432" y="99408"/>
            <a:ext cx="6847466" cy="6732022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B333136B-9F50-4AFB-97B4-8D7717B82FDC}"/>
                  </a:ext>
                </a:extLst>
              </p14:cNvPr>
              <p14:cNvContentPartPr/>
              <p14:nvPr/>
            </p14:nvContentPartPr>
            <p14:xfrm>
              <a:off x="2787840" y="497160"/>
              <a:ext cx="8756640" cy="476568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B333136B-9F50-4AFB-97B4-8D7717B82FD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778480" y="487800"/>
                <a:ext cx="8775360" cy="4784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770534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1C955F-3CC7-4BFC-9FF1-92E13F6A4F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8926" y="-29496"/>
            <a:ext cx="7972175" cy="6887496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64836EEC-1028-4DDE-AF2A-6CDCC18C8343}"/>
                  </a:ext>
                </a:extLst>
              </p14:cNvPr>
              <p14:cNvContentPartPr/>
              <p14:nvPr/>
            </p14:nvContentPartPr>
            <p14:xfrm>
              <a:off x="3062520" y="654840"/>
              <a:ext cx="8693640" cy="600696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64836EEC-1028-4DDE-AF2A-6CDCC18C834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053160" y="645480"/>
                <a:ext cx="8712360" cy="6025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005988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8115B6-1D1A-49D6-8A77-949757576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FFFFFF"/>
                </a:solidFill>
              </a:rPr>
              <a:t>Day 2 of 50 Days to the New Year Challenge</a:t>
            </a:r>
            <a:endParaRPr lang="en-IN" b="1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FE926B-6EDE-4B41-94C3-EF7773AD77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9876" y="1597432"/>
            <a:ext cx="10435755" cy="4734541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4000" b="1" dirty="0"/>
              <a:t>OUTLINE</a:t>
            </a:r>
          </a:p>
          <a:p>
            <a:r>
              <a:rPr lang="en-US" sz="4000" dirty="0"/>
              <a:t>Python vs other programming languages</a:t>
            </a:r>
          </a:p>
          <a:p>
            <a:r>
              <a:rPr lang="en-US" sz="4000" dirty="0"/>
              <a:t>IDLE vs Online Compilers</a:t>
            </a:r>
          </a:p>
          <a:p>
            <a:r>
              <a:rPr lang="en-US" sz="4000" dirty="0"/>
              <a:t>Concepts of Variables, Strings, Keywords and naming rules</a:t>
            </a:r>
          </a:p>
          <a:p>
            <a:r>
              <a:rPr lang="en-US" sz="4000" dirty="0"/>
              <a:t>Demo: </a:t>
            </a:r>
          </a:p>
          <a:p>
            <a:pPr lvl="1"/>
            <a:r>
              <a:rPr lang="en-US" sz="3600" dirty="0"/>
              <a:t>Basic programs in Python</a:t>
            </a:r>
            <a:endParaRPr lang="en-IN" sz="3600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8F0907E-CA2A-43B1-A3A7-C2D4A0C448B8}"/>
              </a:ext>
            </a:extLst>
          </p:cNvPr>
          <p:cNvGrpSpPr/>
          <p:nvPr/>
        </p:nvGrpSpPr>
        <p:grpSpPr>
          <a:xfrm>
            <a:off x="2883901" y="2630665"/>
            <a:ext cx="4501080" cy="3854520"/>
            <a:chOff x="2883901" y="2630665"/>
            <a:chExt cx="4501080" cy="3854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4FC2DC9F-BC9C-4AC1-8DAA-87F7C92AC5C5}"/>
                    </a:ext>
                  </a:extLst>
                </p14:cNvPr>
                <p14:cNvContentPartPr/>
                <p14:nvPr/>
              </p14:nvContentPartPr>
              <p14:xfrm>
                <a:off x="6471661" y="2630665"/>
                <a:ext cx="913320" cy="66492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4FC2DC9F-BC9C-4AC1-8DAA-87F7C92AC5C5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463021" y="2621665"/>
                  <a:ext cx="930960" cy="68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6AAB9E7B-C781-4EE1-A653-977334AAE3BA}"/>
                    </a:ext>
                  </a:extLst>
                </p14:cNvPr>
                <p14:cNvContentPartPr/>
                <p14:nvPr/>
              </p14:nvContentPartPr>
              <p14:xfrm>
                <a:off x="5892421" y="3626065"/>
                <a:ext cx="1097640" cy="78804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6AAB9E7B-C781-4EE1-A653-977334AAE3BA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883421" y="3617425"/>
                  <a:ext cx="1115280" cy="80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31BA561C-4530-4602-98BE-A9B58DDE66BD}"/>
                    </a:ext>
                  </a:extLst>
                </p14:cNvPr>
                <p14:cNvContentPartPr/>
                <p14:nvPr/>
              </p14:nvContentPartPr>
              <p14:xfrm>
                <a:off x="2883901" y="4467745"/>
                <a:ext cx="1491480" cy="123948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31BA561C-4530-4602-98BE-A9B58DDE66BD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874901" y="4459105"/>
                  <a:ext cx="1509120" cy="125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058206C7-45E4-4261-8757-3A272C9E3702}"/>
                    </a:ext>
                  </a:extLst>
                </p14:cNvPr>
                <p14:cNvContentPartPr/>
                <p14:nvPr/>
              </p14:nvContentPartPr>
              <p14:xfrm>
                <a:off x="4760581" y="5484385"/>
                <a:ext cx="1426320" cy="100080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058206C7-45E4-4261-8757-3A272C9E3702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751581" y="5475745"/>
                  <a:ext cx="1443960" cy="10184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6560042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72F99C53-E304-4B29-B380-E0A55AFEB33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24633777"/>
              </p:ext>
            </p:extLst>
          </p:nvPr>
        </p:nvGraphicFramePr>
        <p:xfrm>
          <a:off x="95838" y="70423"/>
          <a:ext cx="12000323" cy="67343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8059">
                  <a:extLst>
                    <a:ext uri="{9D8B030D-6E8A-4147-A177-3AD203B41FA5}">
                      <a16:colId xmlns:a16="http://schemas.microsoft.com/office/drawing/2014/main" val="3853306071"/>
                    </a:ext>
                  </a:extLst>
                </a:gridCol>
                <a:gridCol w="6022156">
                  <a:extLst>
                    <a:ext uri="{9D8B030D-6E8A-4147-A177-3AD203B41FA5}">
                      <a16:colId xmlns:a16="http://schemas.microsoft.com/office/drawing/2014/main" val="1629068717"/>
                    </a:ext>
                  </a:extLst>
                </a:gridCol>
                <a:gridCol w="4000108">
                  <a:extLst>
                    <a:ext uri="{9D8B030D-6E8A-4147-A177-3AD203B41FA5}">
                      <a16:colId xmlns:a16="http://schemas.microsoft.com/office/drawing/2014/main" val="120660352"/>
                    </a:ext>
                  </a:extLst>
                </a:gridCol>
              </a:tblGrid>
              <a:tr h="500956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METRICS </a:t>
                      </a:r>
                      <a:endParaRPr lang="en-IN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Python</a:t>
                      </a:r>
                      <a:endParaRPr lang="en-IN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C</a:t>
                      </a:r>
                      <a:endParaRPr lang="en-IN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8448087"/>
                  </a:ext>
                </a:extLst>
              </a:tr>
              <a:tr h="611407">
                <a:tc>
                  <a:txBody>
                    <a:bodyPr/>
                    <a:lstStyle/>
                    <a:p>
                      <a:pPr algn="just"/>
                      <a:r>
                        <a:rPr lang="en-US" dirty="0"/>
                        <a:t>Introduction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Python</a:t>
                      </a:r>
                      <a:r>
                        <a:rPr lang="en-US" sz="1800" b="0" i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is 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 interpreted, high-level, general-purpose programming language.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</a:t>
                      </a:r>
                      <a:r>
                        <a:rPr lang="en-I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is a general-purpose, procedural computer programming language.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022770"/>
                  </a:ext>
                </a:extLst>
              </a:tr>
              <a:tr h="696177">
                <a:tc>
                  <a:txBody>
                    <a:bodyPr/>
                    <a:lstStyle/>
                    <a:p>
                      <a:pPr algn="just"/>
                      <a:r>
                        <a:rPr lang="en-US" dirty="0"/>
                        <a:t>Ease of Use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It is easier to write a </a:t>
                      </a:r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code in Python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as the number of lines is less comparatively.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Program syntax is harder than Python.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1797148"/>
                  </a:ext>
                </a:extLst>
              </a:tr>
              <a:tr h="790374">
                <a:tc>
                  <a:txBody>
                    <a:bodyPr/>
                    <a:lstStyle/>
                    <a:p>
                      <a:pPr algn="just"/>
                      <a:r>
                        <a:rPr lang="en-US" dirty="0"/>
                        <a:t>Speed of execution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Interpreted programs execute slower as compared to compiled programs.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Compiled programs execute faster as compared to interpreted programs.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6975277"/>
                  </a:ext>
                </a:extLst>
              </a:tr>
              <a:tr h="1186229">
                <a:tc>
                  <a:txBody>
                    <a:bodyPr/>
                    <a:lstStyle/>
                    <a:p>
                      <a:pPr algn="just"/>
                      <a:r>
                        <a:rPr lang="en-US" dirty="0"/>
                        <a:t>Variables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There is no need to declare the type of variable. </a:t>
                      </a:r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Variables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are untyped in Python (Dynamically typed). A given variable can be stuck on values of different types at different times during the program execution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 C, the type of a </a:t>
                      </a:r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variable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must be declared when it is created, and only values of that type must be assigned to it.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0566101"/>
                  </a:ext>
                </a:extLst>
              </a:tr>
              <a:tr h="706117">
                <a:tc>
                  <a:txBody>
                    <a:bodyPr/>
                    <a:lstStyle/>
                    <a:p>
                      <a:pPr algn="just"/>
                      <a:r>
                        <a:rPr lang="en-US" dirty="0"/>
                        <a:t>Complexity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Syntax of Python programs is easy to learn, write and read.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syntax of a C program is harder than Python.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2115846"/>
                  </a:ext>
                </a:extLst>
              </a:tr>
              <a:tr h="706117">
                <a:tc>
                  <a:txBody>
                    <a:bodyPr/>
                    <a:lstStyle/>
                    <a:p>
                      <a:pPr algn="just"/>
                      <a:r>
                        <a:rPr lang="en-US" dirty="0"/>
                        <a:t>Applications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Python is a General-Purpose programming language.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 is generally used for hardware related applications.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756344"/>
                  </a:ext>
                </a:extLst>
              </a:tr>
              <a:tr h="1008739">
                <a:tc>
                  <a:txBody>
                    <a:bodyPr/>
                    <a:lstStyle/>
                    <a:p>
                      <a:pPr algn="just"/>
                      <a:r>
                        <a:rPr lang="en-US" dirty="0"/>
                        <a:t>Data Structures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Gives ease of implementing data structures with built-in insert, append functions.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Implementing </a:t>
                      </a:r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data structures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requires its functions to be explicitly implemented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622898"/>
                  </a:ext>
                </a:extLst>
              </a:tr>
              <a:tr h="479874">
                <a:tc>
                  <a:txBody>
                    <a:bodyPr/>
                    <a:lstStyle/>
                    <a:p>
                      <a:pPr algn="just"/>
                      <a:r>
                        <a:rPr lang="en-US" dirty="0"/>
                        <a:t>Pointers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 pointers functionality available in Python.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Pointers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are available in C.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0866826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76DDCED3-BE51-46FF-A55D-7AE8342F24C3}"/>
                  </a:ext>
                </a:extLst>
              </p14:cNvPr>
              <p14:cNvContentPartPr/>
              <p14:nvPr/>
            </p14:nvContentPartPr>
            <p14:xfrm>
              <a:off x="849240" y="70200"/>
              <a:ext cx="11339640" cy="671724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76DDCED3-BE51-46FF-A55D-7AE8342F24C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39880" y="60840"/>
                <a:ext cx="11358360" cy="6735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318018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6D380-0E8A-4068-A552-B17A92693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225" y="113122"/>
            <a:ext cx="10515600" cy="1140643"/>
          </a:xfrm>
        </p:spPr>
        <p:txBody>
          <a:bodyPr>
            <a:normAutofit/>
          </a:bodyPr>
          <a:lstStyle/>
          <a:p>
            <a:r>
              <a:rPr lang="en-US" sz="4800" b="1" dirty="0"/>
              <a:t>Python vs other languages</a:t>
            </a:r>
            <a:endParaRPr lang="en-IN" sz="4800" b="1" dirty="0"/>
          </a:p>
        </p:txBody>
      </p:sp>
      <p:pic>
        <p:nvPicPr>
          <p:cNvPr id="7170" name="Picture 2" descr="Hello World in Python | Python Program to Print Hello World">
            <a:extLst>
              <a:ext uri="{FF2B5EF4-FFF2-40B4-BE49-F238E27FC236}">
                <a16:creationId xmlns:a16="http://schemas.microsoft.com/office/drawing/2014/main" id="{B75B6519-62E8-473A-A174-F642E4ED82C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062" y="1858296"/>
            <a:ext cx="11178431" cy="3053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93B71E3F-241E-4AD4-B139-38B57CAFF533}"/>
                  </a:ext>
                </a:extLst>
              </p14:cNvPr>
              <p14:cNvContentPartPr/>
              <p14:nvPr/>
            </p14:nvContentPartPr>
            <p14:xfrm>
              <a:off x="726480" y="1335600"/>
              <a:ext cx="10296720" cy="203724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93B71E3F-241E-4AD4-B139-38B57CAFF53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17120" y="1326240"/>
                <a:ext cx="10315440" cy="2055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605196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C11343-5FE3-473C-ADD5-DACF5EEAEB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0285"/>
            <a:ext cx="10515600" cy="841506"/>
          </a:xfrm>
        </p:spPr>
        <p:txBody>
          <a:bodyPr/>
          <a:lstStyle/>
          <a:p>
            <a:r>
              <a:rPr lang="en-US" b="1" dirty="0"/>
              <a:t>Variables, Strings, Keywords &amp; naming rules</a:t>
            </a:r>
            <a:endParaRPr lang="en-I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753F97-2786-4A9F-A7C9-E0FF7DBBDE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0194" y="1291472"/>
            <a:ext cx="10863606" cy="5382705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Variables: 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Values can be stored I variables to simplify calculations</a:t>
            </a:r>
          </a:p>
          <a:p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algn="l"/>
            <a:r>
              <a:rPr lang="en-US" b="1" i="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Strings</a:t>
            </a: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in python are surrounded by either single quotation marks, or double quotation marks.</a:t>
            </a:r>
          </a:p>
          <a:p>
            <a:pPr algn="l"/>
            <a:r>
              <a:rPr lang="en-US" b="0" i="0" dirty="0">
                <a:solidFill>
                  <a:srgbClr val="DC143C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'hello'</a:t>
            </a: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 is the same as </a:t>
            </a:r>
            <a:r>
              <a:rPr lang="en-US" b="0" i="0" dirty="0">
                <a:solidFill>
                  <a:srgbClr val="DC143C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"hello"</a:t>
            </a: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</a:p>
          <a:p>
            <a:pPr algn="l"/>
            <a:endParaRPr lang="en-US" b="0" i="0" dirty="0">
              <a:solidFill>
                <a:srgbClr val="000000"/>
              </a:solidFill>
              <a:effectLst/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Python has a set of </a:t>
            </a:r>
            <a:r>
              <a:rPr lang="en-US" b="1" i="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keywords</a:t>
            </a: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that are reserved words that cannot be used as variable names, function names, or any other identifiers.</a:t>
            </a:r>
          </a:p>
          <a:p>
            <a:pPr algn="l"/>
            <a:endParaRPr lang="en-US" dirty="0">
              <a:solidFill>
                <a:srgbClr val="00000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The name of a variable/filename must not be a Python keyword</a:t>
            </a:r>
          </a:p>
          <a:p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B3903489-AC28-4F36-BF43-16425BF2207D}"/>
                  </a:ext>
                </a:extLst>
              </p14:cNvPr>
              <p14:cNvContentPartPr/>
              <p14:nvPr/>
            </p14:nvContentPartPr>
            <p14:xfrm>
              <a:off x="331920" y="2420280"/>
              <a:ext cx="11595240" cy="433692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B3903489-AC28-4F36-BF43-16425BF2207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2560" y="2410920"/>
                <a:ext cx="11613960" cy="4355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376236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718DC-0DE3-429E-AE78-196694B51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916" y="355698"/>
            <a:ext cx="10515600" cy="1325563"/>
          </a:xfrm>
        </p:spPr>
        <p:txBody>
          <a:bodyPr>
            <a:normAutofit/>
          </a:bodyPr>
          <a:lstStyle/>
          <a:p>
            <a:r>
              <a:rPr lang="en-US" sz="4800" b="1" dirty="0"/>
              <a:t>Comments in Python</a:t>
            </a:r>
            <a:endParaRPr lang="en-IN" sz="48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AD51FF-BDCE-4E0D-9A74-3FD0E0F0A2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4207" y="1750211"/>
            <a:ext cx="10920167" cy="2256181"/>
          </a:xfrm>
        </p:spPr>
        <p:txBody>
          <a:bodyPr>
            <a:normAutofit/>
          </a:bodyPr>
          <a:lstStyle/>
          <a:p>
            <a:r>
              <a:rPr lang="en-US" sz="3200" dirty="0"/>
              <a:t>Use of Single line Comment (#)</a:t>
            </a:r>
          </a:p>
          <a:p>
            <a:r>
              <a:rPr lang="en-US" sz="3200" dirty="0"/>
              <a:t>Multiline comments using triple quotes (“”” blah blah blah“””)</a:t>
            </a:r>
            <a:endParaRPr lang="en-IN" sz="32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4F09346D-2999-406A-80C8-D79AF80F5D94}"/>
                  </a:ext>
                </a:extLst>
              </p14:cNvPr>
              <p14:cNvContentPartPr/>
              <p14:nvPr/>
            </p14:nvContentPartPr>
            <p14:xfrm>
              <a:off x="245880" y="1436400"/>
              <a:ext cx="8878680" cy="450108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4F09346D-2999-406A-80C8-D79AF80F5D9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6520" y="1427040"/>
                <a:ext cx="8897400" cy="4519800"/>
              </a:xfrm>
              <a:prstGeom prst="rect">
                <a:avLst/>
              </a:prstGeom>
            </p:spPr>
          </p:pic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9B010D93-0B68-4E26-8919-1D655FB8CB8B}"/>
              </a:ext>
            </a:extLst>
          </p:cNvPr>
          <p:cNvGrpSpPr/>
          <p:nvPr/>
        </p:nvGrpSpPr>
        <p:grpSpPr>
          <a:xfrm>
            <a:off x="7559221" y="1247905"/>
            <a:ext cx="840600" cy="505080"/>
            <a:chOff x="7559221" y="1247905"/>
            <a:chExt cx="840600" cy="505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D8510532-6998-407D-B390-53215C71B019}"/>
                    </a:ext>
                  </a:extLst>
                </p14:cNvPr>
                <p14:cNvContentPartPr/>
                <p14:nvPr/>
              </p14:nvContentPartPr>
              <p14:xfrm>
                <a:off x="7559221" y="1247905"/>
                <a:ext cx="143640" cy="50508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D8510532-6998-407D-B390-53215C71B019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550221" y="1239265"/>
                  <a:ext cx="161280" cy="52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07A373FB-4FB9-42F2-BFFD-CBBCF684C77D}"/>
                    </a:ext>
                  </a:extLst>
                </p14:cNvPr>
                <p14:cNvContentPartPr/>
                <p14:nvPr/>
              </p14:nvContentPartPr>
              <p14:xfrm>
                <a:off x="7721581" y="1417105"/>
                <a:ext cx="165600" cy="23436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07A373FB-4FB9-42F2-BFFD-CBBCF684C77D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712941" y="1408105"/>
                  <a:ext cx="18324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4A518061-B09D-4F9C-8D8B-BEC850E785C8}"/>
                    </a:ext>
                  </a:extLst>
                </p14:cNvPr>
                <p14:cNvContentPartPr/>
                <p14:nvPr/>
              </p14:nvContentPartPr>
              <p14:xfrm>
                <a:off x="7919221" y="1332505"/>
                <a:ext cx="14400" cy="6084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4A518061-B09D-4F9C-8D8B-BEC850E785C8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910221" y="1323505"/>
                  <a:ext cx="3204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C0A0383F-2054-4BFC-9EC0-B6727A7F19A3}"/>
                    </a:ext>
                  </a:extLst>
                </p14:cNvPr>
                <p14:cNvContentPartPr/>
                <p14:nvPr/>
              </p14:nvContentPartPr>
              <p14:xfrm>
                <a:off x="7975741" y="1273465"/>
                <a:ext cx="357120" cy="29700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C0A0383F-2054-4BFC-9EC0-B6727A7F19A3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967101" y="1264465"/>
                  <a:ext cx="374760" cy="31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CCD238B2-E4E3-4469-8DD2-E812B4F5F5B5}"/>
                    </a:ext>
                  </a:extLst>
                </p14:cNvPr>
                <p14:cNvContentPartPr/>
                <p14:nvPr/>
              </p14:nvContentPartPr>
              <p14:xfrm>
                <a:off x="8180221" y="1355905"/>
                <a:ext cx="219600" cy="7632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CCD238B2-E4E3-4469-8DD2-E812B4F5F5B5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8171581" y="1347265"/>
                  <a:ext cx="237240" cy="93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BEFAF27-0481-43E0-8A8B-802264F01CC9}"/>
              </a:ext>
            </a:extLst>
          </p:cNvPr>
          <p:cNvGrpSpPr/>
          <p:nvPr/>
        </p:nvGrpSpPr>
        <p:grpSpPr>
          <a:xfrm>
            <a:off x="8716621" y="1079425"/>
            <a:ext cx="930240" cy="403560"/>
            <a:chOff x="8716621" y="1079425"/>
            <a:chExt cx="930240" cy="403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4373EFC6-97AD-4A91-BA1B-6EA1270F12C2}"/>
                    </a:ext>
                  </a:extLst>
                </p14:cNvPr>
                <p14:cNvContentPartPr/>
                <p14:nvPr/>
              </p14:nvContentPartPr>
              <p14:xfrm>
                <a:off x="8716621" y="1166545"/>
                <a:ext cx="55440" cy="20988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4373EFC6-97AD-4A91-BA1B-6EA1270F12C2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8707621" y="1157905"/>
                  <a:ext cx="7308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06DDA9F4-20F3-40D7-BD14-9D4C4800A0C6}"/>
                    </a:ext>
                  </a:extLst>
                </p14:cNvPr>
                <p14:cNvContentPartPr/>
                <p14:nvPr/>
              </p14:nvContentPartPr>
              <p14:xfrm>
                <a:off x="8861701" y="1146385"/>
                <a:ext cx="59400" cy="33660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06DDA9F4-20F3-40D7-BD14-9D4C4800A0C6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8853061" y="1137745"/>
                  <a:ext cx="77040" cy="35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C040EBA8-3709-4C68-9C1A-8A44DA521EDB}"/>
                    </a:ext>
                  </a:extLst>
                </p14:cNvPr>
                <p14:cNvContentPartPr/>
                <p14:nvPr/>
              </p14:nvContentPartPr>
              <p14:xfrm>
                <a:off x="8974021" y="1158985"/>
                <a:ext cx="85320" cy="32112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C040EBA8-3709-4C68-9C1A-8A44DA521EDB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8965021" y="1149985"/>
                  <a:ext cx="102960" cy="33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A91A8344-00D7-41EB-8023-D22FC454A5C8}"/>
                    </a:ext>
                  </a:extLst>
                </p14:cNvPr>
                <p14:cNvContentPartPr/>
                <p14:nvPr/>
              </p14:nvContentPartPr>
              <p14:xfrm>
                <a:off x="8894461" y="1141705"/>
                <a:ext cx="417960" cy="30564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A91A8344-00D7-41EB-8023-D22FC454A5C8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8885461" y="1132705"/>
                  <a:ext cx="435600" cy="32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248C5BBA-B691-4506-92F8-1221B28F5E16}"/>
                    </a:ext>
                  </a:extLst>
                </p14:cNvPr>
                <p14:cNvContentPartPr/>
                <p14:nvPr/>
              </p14:nvContentPartPr>
              <p14:xfrm>
                <a:off x="9320701" y="1239985"/>
                <a:ext cx="101880" cy="16380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248C5BBA-B691-4506-92F8-1221B28F5E16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9312061" y="1230985"/>
                  <a:ext cx="11952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90A1953A-3FBE-4357-8C32-31F3527D8386}"/>
                    </a:ext>
                  </a:extLst>
                </p14:cNvPr>
                <p14:cNvContentPartPr/>
                <p14:nvPr/>
              </p14:nvContentPartPr>
              <p14:xfrm>
                <a:off x="9436261" y="1305145"/>
                <a:ext cx="109080" cy="12744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90A1953A-3FBE-4357-8C32-31F3527D8386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9427261" y="1296505"/>
                  <a:ext cx="12672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106AD1D3-D459-46BF-BD26-CC6789761571}"/>
                    </a:ext>
                  </a:extLst>
                </p14:cNvPr>
                <p14:cNvContentPartPr/>
                <p14:nvPr/>
              </p14:nvContentPartPr>
              <p14:xfrm>
                <a:off x="9566941" y="1079425"/>
                <a:ext cx="79920" cy="18900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106AD1D3-D459-46BF-BD26-CC6789761571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9557941" y="1070425"/>
                  <a:ext cx="97560" cy="2066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876625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907AAA-C7A9-4377-8DD6-E085A02AAB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165406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Anything Else?</a:t>
            </a:r>
          </a:p>
        </p:txBody>
      </p:sp>
      <p:pic>
        <p:nvPicPr>
          <p:cNvPr id="6146" name="Picture 2" descr="Question &amp;amp; Answer Sessions and Delayed Guest of Honor | Garza Protocol  Associates">
            <a:extLst>
              <a:ext uri="{FF2B5EF4-FFF2-40B4-BE49-F238E27FC236}">
                <a16:creationId xmlns:a16="http://schemas.microsoft.com/office/drawing/2014/main" id="{A7A8BDE3-2DC3-4422-BE99-C234EE0BB6E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02428" y="1875464"/>
            <a:ext cx="7225748" cy="3107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86234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rgbClr val="5F44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17FAAC-F16D-4784-8A72-CC7CEF12B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Where we stand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A3B1C69-363B-4055-8089-19A5EBDE6F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57368" y="174395"/>
            <a:ext cx="7096432" cy="6652906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0B2D1BD1-D3CD-47E8-BF0B-FC3674F1E619}"/>
                  </a:ext>
                </a:extLst>
              </p14:cNvPr>
              <p14:cNvContentPartPr/>
              <p14:nvPr/>
            </p14:nvContentPartPr>
            <p14:xfrm>
              <a:off x="626040" y="141840"/>
              <a:ext cx="9798480" cy="461052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0B2D1BD1-D3CD-47E8-BF0B-FC3674F1E61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16680" y="132480"/>
                <a:ext cx="9817200" cy="4629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572327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F6FD24-21A7-43FD-9555-D311FD77FB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767" y="643467"/>
            <a:ext cx="7777333" cy="6182980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D004BBB7-C310-4AFC-95ED-2809B7A5BF03}"/>
                  </a:ext>
                </a:extLst>
              </p14:cNvPr>
              <p14:cNvContentPartPr/>
              <p14:nvPr/>
            </p14:nvContentPartPr>
            <p14:xfrm>
              <a:off x="430560" y="685800"/>
              <a:ext cx="10829880" cy="606744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D004BBB7-C310-4AFC-95ED-2809B7A5BF0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21200" y="676440"/>
                <a:ext cx="10848600" cy="6086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154646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07665-CB57-448D-8E18-A5A9C22D26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60093"/>
            <a:ext cx="3773744" cy="1325563"/>
          </a:xfrm>
        </p:spPr>
        <p:txBody>
          <a:bodyPr>
            <a:normAutofit fontScale="90000"/>
          </a:bodyPr>
          <a:lstStyle/>
          <a:p>
            <a:r>
              <a:rPr lang="en-US" sz="5400" b="1" dirty="0"/>
              <a:t>Why Python?</a:t>
            </a:r>
            <a:endParaRPr lang="en-IN" sz="5400" b="1" dirty="0"/>
          </a:p>
        </p:txBody>
      </p:sp>
      <p:pic>
        <p:nvPicPr>
          <p:cNvPr id="2050" name="Picture 2" descr="Best Python Libraries for Machine Learning in 2021">
            <a:extLst>
              <a:ext uri="{FF2B5EF4-FFF2-40B4-BE49-F238E27FC236}">
                <a16:creationId xmlns:a16="http://schemas.microsoft.com/office/drawing/2014/main" id="{59FF02DD-8FC2-481C-90F0-9A4AF8EA00D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0632" y="365125"/>
            <a:ext cx="4625436" cy="6408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machin learning python online -">
            <a:extLst>
              <a:ext uri="{FF2B5EF4-FFF2-40B4-BE49-F238E27FC236}">
                <a16:creationId xmlns:a16="http://schemas.microsoft.com/office/drawing/2014/main" id="{463B592C-C573-45BC-8ADB-586487299E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844" y="3429000"/>
            <a:ext cx="4229100" cy="316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93267A25-C5DC-4999-A59B-4A1CCDBBF02B}"/>
                  </a:ext>
                </a:extLst>
              </p14:cNvPr>
              <p14:cNvContentPartPr/>
              <p14:nvPr/>
            </p14:nvContentPartPr>
            <p14:xfrm>
              <a:off x="23760" y="0"/>
              <a:ext cx="10894320" cy="675432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93267A25-C5DC-4999-A59B-4A1CCDBBF02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400" y="-9360"/>
                <a:ext cx="10913040" cy="6773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771816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2" name="Picture 6" descr="Big Companies that uses python. But For what and Why? - Python Electroica  Blog">
            <a:extLst>
              <a:ext uri="{FF2B5EF4-FFF2-40B4-BE49-F238E27FC236}">
                <a16:creationId xmlns:a16="http://schemas.microsoft.com/office/drawing/2014/main" id="{595A4334-D85C-496D-90B7-1AD4A7AE135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716" y="502460"/>
            <a:ext cx="9134168" cy="6235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56FAAC54-6AB2-4D2E-B018-441414646365}"/>
                  </a:ext>
                </a:extLst>
              </p14:cNvPr>
              <p14:cNvContentPartPr/>
              <p14:nvPr/>
            </p14:nvContentPartPr>
            <p14:xfrm>
              <a:off x="3990960" y="769680"/>
              <a:ext cx="944280" cy="8064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56FAAC54-6AB2-4D2E-B018-44141464636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981600" y="760320"/>
                <a:ext cx="963000" cy="99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561475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BDF8CE-85B1-498E-9140-9B88312DB3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IN" b="1" i="0">
                <a:solidFill>
                  <a:srgbClr val="FFFFFF"/>
                </a:solidFill>
                <a:effectLst/>
                <a:latin typeface="Google Sans"/>
              </a:rPr>
              <a:t>Top 15 websites developed in Python</a:t>
            </a:r>
            <a:endParaRPr lang="en-IN">
              <a:solidFill>
                <a:srgbClr val="FFFFFF"/>
              </a:solidFill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AF171C-74E5-43BA-BEB1-DECB427BA0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67272" y="137652"/>
            <a:ext cx="7562612" cy="6528619"/>
          </a:xfrm>
        </p:spPr>
        <p:txBody>
          <a:bodyPr anchor="ctr">
            <a:normAutofit fontScale="92500" lnSpcReduction="2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IN" sz="2400" b="1" i="0" dirty="0">
                <a:effectLst/>
                <a:latin typeface="arial" panose="020B0604020202020204" pitchFamily="34" charset="0"/>
              </a:rPr>
              <a:t>Netflix: </a:t>
            </a:r>
            <a:r>
              <a:rPr lang="en-IN" sz="2400" b="0" i="0" dirty="0">
                <a:effectLst/>
                <a:latin typeface="arial" panose="020B0604020202020204" pitchFamily="34" charset="0"/>
              </a:rPr>
              <a:t>The world's most popular streaming website, was built with Python.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400" b="1" i="0" dirty="0">
                <a:effectLst/>
                <a:latin typeface="arial" panose="020B0604020202020204" pitchFamily="34" charset="0"/>
              </a:rPr>
              <a:t>Google: </a:t>
            </a:r>
            <a:r>
              <a:rPr lang="en-IN" sz="2400" b="0" i="0" dirty="0">
                <a:effectLst/>
                <a:latin typeface="arial" panose="020B0604020202020204" pitchFamily="34" charset="0"/>
              </a:rPr>
              <a:t>Another popular website using Python is Google.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400" b="1" i="0" dirty="0">
                <a:effectLst/>
                <a:latin typeface="arial" panose="020B0604020202020204" pitchFamily="34" charset="0"/>
              </a:rPr>
              <a:t>YouTube: </a:t>
            </a:r>
            <a:r>
              <a:rPr lang="en-IN" sz="2400" b="0" i="0" dirty="0">
                <a:effectLst/>
                <a:latin typeface="arial" panose="020B0604020202020204" pitchFamily="34" charset="0"/>
              </a:rPr>
              <a:t>A sister concern of Google, YouTube was majorly written in Python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400" b="1" i="0" dirty="0">
                <a:effectLst/>
                <a:latin typeface="arial" panose="020B0604020202020204" pitchFamily="34" charset="0"/>
              </a:rPr>
              <a:t>Instagram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400" b="1" i="0" dirty="0">
                <a:effectLst/>
                <a:latin typeface="arial" panose="020B0604020202020204" pitchFamily="34" charset="0"/>
              </a:rPr>
              <a:t>Uber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400" b="1" i="0" dirty="0">
                <a:effectLst/>
                <a:latin typeface="arial" panose="020B0604020202020204" pitchFamily="34" charset="0"/>
              </a:rPr>
              <a:t>Pinterest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400" b="1" i="0" dirty="0">
                <a:effectLst/>
                <a:latin typeface="arial" panose="020B0604020202020204" pitchFamily="34" charset="0"/>
              </a:rPr>
              <a:t>Dropbox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400" b="1" i="0" dirty="0">
                <a:effectLst/>
                <a:latin typeface="arial" panose="020B0604020202020204" pitchFamily="34" charset="0"/>
              </a:rPr>
              <a:t>Quora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i="0" dirty="0">
                <a:effectLst/>
                <a:latin typeface="arial" panose="020B0604020202020204" pitchFamily="34" charset="0"/>
              </a:rPr>
              <a:t>Spotify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i="0" dirty="0">
                <a:effectLst/>
                <a:latin typeface="arial" panose="020B0604020202020204" pitchFamily="34" charset="0"/>
              </a:rPr>
              <a:t>Reddit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i="0" dirty="0">
                <a:effectLst/>
                <a:latin typeface="arial" panose="020B0604020202020204" pitchFamily="34" charset="0"/>
              </a:rPr>
              <a:t>Yahoo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  <a:latin typeface="arial" panose="020B0604020202020204" pitchFamily="34" charset="0"/>
              </a:rPr>
              <a:t>Instacart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i="0" dirty="0">
                <a:effectLst/>
                <a:latin typeface="arial" panose="020B0604020202020204" pitchFamily="34" charset="0"/>
              </a:rPr>
              <a:t>Survey Monkey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  <a:latin typeface="arial" panose="020B0604020202020204" pitchFamily="34" charset="0"/>
              </a:rPr>
              <a:t>Discus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i="0" dirty="0" err="1">
                <a:effectLst/>
                <a:latin typeface="arial" panose="020B0604020202020204" pitchFamily="34" charset="0"/>
              </a:rPr>
              <a:t>Bitly</a:t>
            </a:r>
            <a:endParaRPr lang="en-IN" sz="2400" b="1" i="0" dirty="0">
              <a:effectLst/>
              <a:latin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FBADB5A6-355A-4C37-B0FA-CD3CC7B75CB2}"/>
                  </a:ext>
                </a:extLst>
              </p14:cNvPr>
              <p14:cNvContentPartPr/>
              <p14:nvPr/>
            </p14:nvContentPartPr>
            <p14:xfrm>
              <a:off x="4249440" y="169200"/>
              <a:ext cx="3889440" cy="556884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FBADB5A6-355A-4C37-B0FA-CD3CC7B75CB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240080" y="159840"/>
                <a:ext cx="3908160" cy="5587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500949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687AFE0E-B37D-4531-AFE8-231C8348EA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4A3D1B-4DFB-43D0-985C-3785A4EF84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284" y="365126"/>
            <a:ext cx="10901516" cy="958654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What can you do with Python?</a:t>
            </a:r>
            <a:endParaRPr lang="en-IN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99942D-1235-4051-88E7-5D960B3AD6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3794" y="1323779"/>
            <a:ext cx="6764593" cy="553422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b="1" i="0" dirty="0">
                <a:effectLst/>
                <a:latin typeface="Google Sans"/>
              </a:rPr>
              <a:t>Python can be used for:</a:t>
            </a:r>
            <a:endParaRPr lang="en-US" sz="3200" b="0" i="0" dirty="0">
              <a:effectLst/>
              <a:latin typeface="Google Sans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3200" b="0" i="0" dirty="0">
                <a:effectLst/>
                <a:latin typeface="arial" panose="020B0604020202020204" pitchFamily="34" charset="0"/>
              </a:rPr>
              <a:t>AI and machine learning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b="0" i="0" dirty="0">
                <a:effectLst/>
                <a:latin typeface="arial" panose="020B0604020202020204" pitchFamily="34" charset="0"/>
              </a:rPr>
              <a:t>Data analytics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b="0" i="0" dirty="0">
                <a:effectLst/>
                <a:latin typeface="arial" panose="020B0604020202020204" pitchFamily="34" charset="0"/>
              </a:rPr>
              <a:t>Data visualization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b="0" i="0" dirty="0">
                <a:effectLst/>
                <a:latin typeface="arial" panose="020B0604020202020204" pitchFamily="34" charset="0"/>
              </a:rPr>
              <a:t>Programming applications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b="0" i="0" dirty="0">
                <a:effectLst/>
                <a:latin typeface="arial" panose="020B0604020202020204" pitchFamily="34" charset="0"/>
              </a:rPr>
              <a:t>Web development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b="0" i="0" dirty="0">
                <a:effectLst/>
                <a:latin typeface="arial" panose="020B0604020202020204" pitchFamily="34" charset="0"/>
              </a:rPr>
              <a:t>Game development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b="0" i="0" dirty="0">
                <a:effectLst/>
                <a:latin typeface="arial" panose="020B0604020202020204" pitchFamily="34" charset="0"/>
              </a:rPr>
              <a:t>Language development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b="0" i="0" dirty="0">
                <a:effectLst/>
                <a:latin typeface="arial" panose="020B0604020202020204" pitchFamily="34" charset="0"/>
              </a:rPr>
              <a:t>Finance etc.</a:t>
            </a:r>
          </a:p>
          <a:p>
            <a:endParaRPr lang="en-IN" sz="3200" dirty="0"/>
          </a:p>
        </p:txBody>
      </p:sp>
      <p:pic>
        <p:nvPicPr>
          <p:cNvPr id="5" name="Picture 4" descr="Computer script on a screen">
            <a:extLst>
              <a:ext uri="{FF2B5EF4-FFF2-40B4-BE49-F238E27FC236}">
                <a16:creationId xmlns:a16="http://schemas.microsoft.com/office/drawing/2014/main" id="{7B4C1272-3478-403A-9A43-7FB15CF5EA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6230" b="-3"/>
          <a:stretch/>
        </p:blipFill>
        <p:spPr>
          <a:xfrm>
            <a:off x="6651944" y="1687573"/>
            <a:ext cx="5283866" cy="4210442"/>
          </a:xfrm>
          <a:custGeom>
            <a:avLst/>
            <a:gdLst/>
            <a:ahLst/>
            <a:cxnLst/>
            <a:rect l="l" t="t" r="r" b="b"/>
            <a:pathLst>
              <a:path w="5283866" h="4210442">
                <a:moveTo>
                  <a:pt x="839883" y="18"/>
                </a:moveTo>
                <a:cubicBezTo>
                  <a:pt x="851945" y="328"/>
                  <a:pt x="864423" y="4671"/>
                  <a:pt x="875727" y="6050"/>
                </a:cubicBezTo>
                <a:cubicBezTo>
                  <a:pt x="1125267" y="36932"/>
                  <a:pt x="1374804" y="70296"/>
                  <a:pt x="1624617" y="99799"/>
                </a:cubicBezTo>
                <a:cubicBezTo>
                  <a:pt x="1858164" y="127373"/>
                  <a:pt x="2093363" y="133714"/>
                  <a:pt x="2328012" y="148051"/>
                </a:cubicBezTo>
                <a:cubicBezTo>
                  <a:pt x="2612016" y="165424"/>
                  <a:pt x="2895470" y="189965"/>
                  <a:pt x="3177820" y="228566"/>
                </a:cubicBezTo>
                <a:cubicBezTo>
                  <a:pt x="3373866" y="255590"/>
                  <a:pt x="3571843" y="274338"/>
                  <a:pt x="3770646" y="252831"/>
                </a:cubicBezTo>
                <a:cubicBezTo>
                  <a:pt x="3780572" y="251727"/>
                  <a:pt x="3791878" y="248144"/>
                  <a:pt x="3800149" y="251727"/>
                </a:cubicBezTo>
                <a:cubicBezTo>
                  <a:pt x="3896658" y="291986"/>
                  <a:pt x="4001986" y="263033"/>
                  <a:pt x="4102076" y="288400"/>
                </a:cubicBezTo>
                <a:cubicBezTo>
                  <a:pt x="4076434" y="386286"/>
                  <a:pt x="3966416" y="378289"/>
                  <a:pt x="3904377" y="446120"/>
                </a:cubicBezTo>
                <a:cubicBezTo>
                  <a:pt x="4005570" y="473141"/>
                  <a:pt x="4096562" y="500439"/>
                  <a:pt x="4188933" y="520843"/>
                </a:cubicBezTo>
                <a:cubicBezTo>
                  <a:pt x="4286818" y="542350"/>
                  <a:pt x="4369813" y="600531"/>
                  <a:pt x="4465492" y="626449"/>
                </a:cubicBezTo>
                <a:cubicBezTo>
                  <a:pt x="4485897" y="631964"/>
                  <a:pt x="4510437" y="651264"/>
                  <a:pt x="4517606" y="670015"/>
                </a:cubicBezTo>
                <a:cubicBezTo>
                  <a:pt x="4540768" y="730677"/>
                  <a:pt x="5003171" y="900804"/>
                  <a:pt x="4948576" y="954847"/>
                </a:cubicBezTo>
                <a:cubicBezTo>
                  <a:pt x="4925966" y="977182"/>
                  <a:pt x="4896738" y="993174"/>
                  <a:pt x="4866132" y="1015233"/>
                </a:cubicBezTo>
                <a:cubicBezTo>
                  <a:pt x="4912180" y="1056869"/>
                  <a:pt x="4964017" y="1075067"/>
                  <a:pt x="5019164" y="1087474"/>
                </a:cubicBezTo>
                <a:cubicBezTo>
                  <a:pt x="5035708" y="1091335"/>
                  <a:pt x="5051977" y="1099055"/>
                  <a:pt x="5053630" y="1117806"/>
                </a:cubicBezTo>
                <a:cubicBezTo>
                  <a:pt x="5055284" y="1137382"/>
                  <a:pt x="5038464" y="1145101"/>
                  <a:pt x="5024404" y="1154202"/>
                </a:cubicBezTo>
                <a:cubicBezTo>
                  <a:pt x="5004826" y="1166885"/>
                  <a:pt x="4985800" y="1177916"/>
                  <a:pt x="4960984" y="1179569"/>
                </a:cubicBezTo>
                <a:cubicBezTo>
                  <a:pt x="4920176" y="1182051"/>
                  <a:pt x="4900600" y="1217344"/>
                  <a:pt x="4876887" y="1243814"/>
                </a:cubicBezTo>
                <a:cubicBezTo>
                  <a:pt x="4863652" y="1258705"/>
                  <a:pt x="4857034" y="1288759"/>
                  <a:pt x="4880195" y="1293998"/>
                </a:cubicBezTo>
                <a:cubicBezTo>
                  <a:pt x="4935892" y="1306682"/>
                  <a:pt x="4931480" y="1343355"/>
                  <a:pt x="4930104" y="1384991"/>
                </a:cubicBezTo>
                <a:cubicBezTo>
                  <a:pt x="4928173" y="1436553"/>
                  <a:pt x="4895360" y="1460265"/>
                  <a:pt x="4855103" y="1480119"/>
                </a:cubicBezTo>
                <a:cubicBezTo>
                  <a:pt x="4841316" y="1487011"/>
                  <a:pt x="4821740" y="1486735"/>
                  <a:pt x="4816500" y="1508242"/>
                </a:cubicBezTo>
                <a:cubicBezTo>
                  <a:pt x="4839110" y="1528648"/>
                  <a:pt x="4866684" y="1512103"/>
                  <a:pt x="4890949" y="1517893"/>
                </a:cubicBezTo>
                <a:cubicBezTo>
                  <a:pt x="4911077" y="1522581"/>
                  <a:pt x="4944441" y="1520100"/>
                  <a:pt x="4916868" y="1557599"/>
                </a:cubicBezTo>
                <a:cubicBezTo>
                  <a:pt x="4908870" y="1568352"/>
                  <a:pt x="4918245" y="1576625"/>
                  <a:pt x="4928448" y="1577453"/>
                </a:cubicBezTo>
                <a:cubicBezTo>
                  <a:pt x="5010066" y="1586000"/>
                  <a:pt x="4972566" y="1661827"/>
                  <a:pt x="4998760" y="1701809"/>
                </a:cubicBezTo>
                <a:cubicBezTo>
                  <a:pt x="5005928" y="1712836"/>
                  <a:pt x="4998208" y="1731862"/>
                  <a:pt x="4986903" y="1736550"/>
                </a:cubicBezTo>
                <a:cubicBezTo>
                  <a:pt x="4914660" y="1767432"/>
                  <a:pt x="4904735" y="1841053"/>
                  <a:pt x="4869716" y="1904472"/>
                </a:cubicBezTo>
                <a:cubicBezTo>
                  <a:pt x="4907768" y="1929562"/>
                  <a:pt x="4953264" y="1935077"/>
                  <a:pt x="4994348" y="1951346"/>
                </a:cubicBezTo>
                <a:cubicBezTo>
                  <a:pt x="5037087" y="1968441"/>
                  <a:pt x="5037087" y="1981125"/>
                  <a:pt x="5001792" y="2030756"/>
                </a:cubicBezTo>
                <a:cubicBezTo>
                  <a:pt x="5093611" y="2041511"/>
                  <a:pt x="5093611" y="2041511"/>
                  <a:pt x="5065212" y="2119543"/>
                </a:cubicBezTo>
                <a:cubicBezTo>
                  <a:pt x="5142142" y="2126712"/>
                  <a:pt x="5192876" y="2163660"/>
                  <a:pt x="5204732" y="2244450"/>
                </a:cubicBezTo>
                <a:cubicBezTo>
                  <a:pt x="5210523" y="2283604"/>
                  <a:pt x="5245265" y="2302077"/>
                  <a:pt x="5283866" y="2328272"/>
                </a:cubicBezTo>
                <a:cubicBezTo>
                  <a:pt x="5235890" y="2353641"/>
                  <a:pt x="5203354" y="2406580"/>
                  <a:pt x="5147380" y="2350606"/>
                </a:cubicBezTo>
                <a:cubicBezTo>
                  <a:pt x="5126976" y="2330203"/>
                  <a:pt x="5128904" y="2356121"/>
                  <a:pt x="5126148" y="2363566"/>
                </a:cubicBezTo>
                <a:cubicBezTo>
                  <a:pt x="5119532" y="2381764"/>
                  <a:pt x="5133316" y="2393897"/>
                  <a:pt x="5142417" y="2407682"/>
                </a:cubicBezTo>
                <a:cubicBezTo>
                  <a:pt x="5151240" y="2421470"/>
                  <a:pt x="5161718" y="2436083"/>
                  <a:pt x="5164200" y="2451526"/>
                </a:cubicBezTo>
                <a:cubicBezTo>
                  <a:pt x="5165852" y="2462279"/>
                  <a:pt x="5157858" y="2477994"/>
                  <a:pt x="5149034" y="2485992"/>
                </a:cubicBezTo>
                <a:cubicBezTo>
                  <a:pt x="5102710" y="2528178"/>
                  <a:pt x="5130284" y="2623031"/>
                  <a:pt x="5042601" y="2635164"/>
                </a:cubicBezTo>
                <a:cubicBezTo>
                  <a:pt x="5003171" y="2640677"/>
                  <a:pt x="4984146" y="2675420"/>
                  <a:pt x="4955194" y="2694445"/>
                </a:cubicBezTo>
                <a:cubicBezTo>
                  <a:pt x="4854552" y="2760897"/>
                  <a:pt x="4787272" y="2846375"/>
                  <a:pt x="4756116" y="2963836"/>
                </a:cubicBezTo>
                <a:cubicBezTo>
                  <a:pt x="4747568" y="2996372"/>
                  <a:pt x="4714754" y="3022569"/>
                  <a:pt x="4693523" y="3051244"/>
                </a:cubicBezTo>
                <a:cubicBezTo>
                  <a:pt x="4703726" y="3072199"/>
                  <a:pt x="4759424" y="3026979"/>
                  <a:pt x="4739848" y="3082125"/>
                </a:cubicBezTo>
                <a:cubicBezTo>
                  <a:pt x="4724958" y="3123486"/>
                  <a:pt x="4686906" y="3149129"/>
                  <a:pt x="4651060" y="3173670"/>
                </a:cubicBezTo>
                <a:cubicBezTo>
                  <a:pt x="4610252" y="3201518"/>
                  <a:pt x="4565032" y="3223852"/>
                  <a:pt x="4546556" y="3275413"/>
                </a:cubicBezTo>
                <a:cubicBezTo>
                  <a:pt x="4542697" y="3286444"/>
                  <a:pt x="4530288" y="3298024"/>
                  <a:pt x="4519261" y="3302437"/>
                </a:cubicBezTo>
                <a:cubicBezTo>
                  <a:pt x="3944081" y="4209875"/>
                  <a:pt x="2528194" y="4215939"/>
                  <a:pt x="2364961" y="4209597"/>
                </a:cubicBezTo>
                <a:cubicBezTo>
                  <a:pt x="2167260" y="4201602"/>
                  <a:pt x="1980313" y="4145627"/>
                  <a:pt x="1796951" y="4075867"/>
                </a:cubicBezTo>
                <a:cubicBezTo>
                  <a:pt x="1719469" y="4046365"/>
                  <a:pt x="1647505" y="4004453"/>
                  <a:pt x="1572227" y="3971917"/>
                </a:cubicBezTo>
                <a:cubicBezTo>
                  <a:pt x="1468277" y="3926971"/>
                  <a:pt x="1388040" y="3841219"/>
                  <a:pt x="1284364" y="3805097"/>
                </a:cubicBezTo>
                <a:cubicBezTo>
                  <a:pt x="1177655" y="3767873"/>
                  <a:pt x="1086388" y="3699767"/>
                  <a:pt x="976645" y="3670815"/>
                </a:cubicBezTo>
                <a:cubicBezTo>
                  <a:pt x="918742" y="3655375"/>
                  <a:pt x="862768" y="3627527"/>
                  <a:pt x="871866" y="3547839"/>
                </a:cubicBezTo>
                <a:cubicBezTo>
                  <a:pt x="874349" y="3525228"/>
                  <a:pt x="859184" y="3506755"/>
                  <a:pt x="835195" y="3513373"/>
                </a:cubicBezTo>
                <a:cubicBezTo>
                  <a:pt x="789424" y="3525780"/>
                  <a:pt x="768744" y="3492967"/>
                  <a:pt x="743375" y="3468427"/>
                </a:cubicBezTo>
                <a:cubicBezTo>
                  <a:pt x="698156" y="3424863"/>
                  <a:pt x="655142" y="3378540"/>
                  <a:pt x="583175" y="3371370"/>
                </a:cubicBezTo>
                <a:cubicBezTo>
                  <a:pt x="596961" y="3337178"/>
                  <a:pt x="620399" y="3342142"/>
                  <a:pt x="641906" y="3349311"/>
                </a:cubicBezTo>
                <a:cubicBezTo>
                  <a:pt x="698432" y="3368062"/>
                  <a:pt x="754405" y="3389293"/>
                  <a:pt x="810930" y="3408042"/>
                </a:cubicBezTo>
                <a:cubicBezTo>
                  <a:pt x="847878" y="3420175"/>
                  <a:pt x="884551" y="3437271"/>
                  <a:pt x="933908" y="3423758"/>
                </a:cubicBezTo>
                <a:cubicBezTo>
                  <a:pt x="891445" y="3354826"/>
                  <a:pt x="819202" y="3342418"/>
                  <a:pt x="760747" y="3321187"/>
                </a:cubicBezTo>
                <a:cubicBezTo>
                  <a:pt x="687678" y="3294441"/>
                  <a:pt x="644664" y="3243980"/>
                  <a:pt x="593101" y="3187731"/>
                </a:cubicBezTo>
                <a:cubicBezTo>
                  <a:pt x="646869" y="3174220"/>
                  <a:pt x="680233" y="3215581"/>
                  <a:pt x="722419" y="3213374"/>
                </a:cubicBezTo>
                <a:cubicBezTo>
                  <a:pt x="724627" y="3206207"/>
                  <a:pt x="728486" y="3195729"/>
                  <a:pt x="727934" y="3195451"/>
                </a:cubicBezTo>
                <a:cubicBezTo>
                  <a:pt x="659002" y="3164570"/>
                  <a:pt x="626741" y="3106666"/>
                  <a:pt x="615987" y="3036630"/>
                </a:cubicBezTo>
                <a:cubicBezTo>
                  <a:pt x="610473" y="3000510"/>
                  <a:pt x="585381" y="2989205"/>
                  <a:pt x="560564" y="2972660"/>
                </a:cubicBezTo>
                <a:cubicBezTo>
                  <a:pt x="473984" y="2913930"/>
                  <a:pt x="382441" y="2860713"/>
                  <a:pt x="311302" y="2779924"/>
                </a:cubicBezTo>
                <a:cubicBezTo>
                  <a:pt x="393471" y="2790677"/>
                  <a:pt x="459371" y="2843341"/>
                  <a:pt x="547882" y="2865952"/>
                </a:cubicBezTo>
                <a:cubicBezTo>
                  <a:pt x="477570" y="2777166"/>
                  <a:pt x="386577" y="2732222"/>
                  <a:pt x="303582" y="2678453"/>
                </a:cubicBezTo>
                <a:cubicBezTo>
                  <a:pt x="265806" y="2653913"/>
                  <a:pt x="230790" y="2622479"/>
                  <a:pt x="185016" y="2609244"/>
                </a:cubicBezTo>
                <a:cubicBezTo>
                  <a:pt x="168748" y="2604556"/>
                  <a:pt x="142002" y="2594630"/>
                  <a:pt x="154963" y="2568435"/>
                </a:cubicBezTo>
                <a:cubicBezTo>
                  <a:pt x="165990" y="2546654"/>
                  <a:pt x="187773" y="2553269"/>
                  <a:pt x="207627" y="2559612"/>
                </a:cubicBezTo>
                <a:cubicBezTo>
                  <a:pt x="255328" y="2575330"/>
                  <a:pt x="304685" y="2575604"/>
                  <a:pt x="369207" y="2575330"/>
                </a:cubicBezTo>
                <a:cubicBezTo>
                  <a:pt x="315163" y="2503363"/>
                  <a:pt x="216174" y="2524871"/>
                  <a:pt x="169852" y="2449319"/>
                </a:cubicBezTo>
                <a:cubicBezTo>
                  <a:pt x="227755" y="2436083"/>
                  <a:pt x="272424" y="2463381"/>
                  <a:pt x="319299" y="2468619"/>
                </a:cubicBezTo>
                <a:cubicBezTo>
                  <a:pt x="361761" y="2473307"/>
                  <a:pt x="372239" y="2460624"/>
                  <a:pt x="362313" y="2418988"/>
                </a:cubicBezTo>
                <a:cubicBezTo>
                  <a:pt x="346873" y="2354190"/>
                  <a:pt x="370034" y="2321102"/>
                  <a:pt x="431798" y="2338750"/>
                </a:cubicBezTo>
                <a:cubicBezTo>
                  <a:pt x="489149" y="2355293"/>
                  <a:pt x="495215" y="2331030"/>
                  <a:pt x="479775" y="2294082"/>
                </a:cubicBezTo>
                <a:cubicBezTo>
                  <a:pt x="457716" y="2240315"/>
                  <a:pt x="482807" y="2198678"/>
                  <a:pt x="499903" y="2153458"/>
                </a:cubicBezTo>
                <a:cubicBezTo>
                  <a:pt x="526099" y="2084525"/>
                  <a:pt x="515069" y="2050885"/>
                  <a:pt x="458544" y="1999599"/>
                </a:cubicBezTo>
                <a:cubicBezTo>
                  <a:pt x="426835" y="1970921"/>
                  <a:pt x="392645" y="1946658"/>
                  <a:pt x="346596" y="1921843"/>
                </a:cubicBezTo>
                <a:cubicBezTo>
                  <a:pt x="452753" y="1908331"/>
                  <a:pt x="341358" y="1862836"/>
                  <a:pt x="378857" y="1834435"/>
                </a:cubicBezTo>
                <a:cubicBezTo>
                  <a:pt x="453856" y="1822854"/>
                  <a:pt x="515069" y="1913294"/>
                  <a:pt x="617091" y="1887376"/>
                </a:cubicBezTo>
                <a:cubicBezTo>
                  <a:pt x="491080" y="1809066"/>
                  <a:pt x="351835" y="1783423"/>
                  <a:pt x="260568" y="1679198"/>
                </a:cubicBezTo>
                <a:cubicBezTo>
                  <a:pt x="281523" y="1655484"/>
                  <a:pt x="302479" y="1677543"/>
                  <a:pt x="320402" y="1668720"/>
                </a:cubicBezTo>
                <a:cubicBezTo>
                  <a:pt x="319850" y="1663205"/>
                  <a:pt x="321230" y="1654932"/>
                  <a:pt x="317920" y="1652452"/>
                </a:cubicBezTo>
                <a:cubicBezTo>
                  <a:pt x="249815" y="1595650"/>
                  <a:pt x="248711" y="1594273"/>
                  <a:pt x="321779" y="1552359"/>
                </a:cubicBezTo>
                <a:cubicBezTo>
                  <a:pt x="347424" y="1537746"/>
                  <a:pt x="345218" y="1524786"/>
                  <a:pt x="331707" y="1506313"/>
                </a:cubicBezTo>
                <a:cubicBezTo>
                  <a:pt x="322055" y="1493353"/>
                  <a:pt x="310475" y="1481772"/>
                  <a:pt x="315990" y="1453371"/>
                </a:cubicBezTo>
                <a:cubicBezTo>
                  <a:pt x="355971" y="1489769"/>
                  <a:pt x="549259" y="1477912"/>
                  <a:pt x="583450" y="1474052"/>
                </a:cubicBezTo>
                <a:cubicBezTo>
                  <a:pt x="621777" y="1469917"/>
                  <a:pt x="659553" y="1452269"/>
                  <a:pt x="699809" y="1461919"/>
                </a:cubicBezTo>
                <a:cubicBezTo>
                  <a:pt x="732070" y="1469641"/>
                  <a:pt x="881516" y="1544364"/>
                  <a:pt x="902750" y="1458612"/>
                </a:cubicBezTo>
                <a:cubicBezTo>
                  <a:pt x="903853" y="1454475"/>
                  <a:pt x="964237" y="1464127"/>
                  <a:pt x="996774" y="1468814"/>
                </a:cubicBezTo>
                <a:cubicBezTo>
                  <a:pt x="1025451" y="1472674"/>
                  <a:pt x="1057712" y="1489769"/>
                  <a:pt x="1077012" y="1455578"/>
                </a:cubicBezTo>
                <a:cubicBezTo>
                  <a:pt x="1088317" y="1435450"/>
                  <a:pt x="1041719" y="1396571"/>
                  <a:pt x="1000083" y="1393262"/>
                </a:cubicBezTo>
                <a:cubicBezTo>
                  <a:pt x="963961" y="1390229"/>
                  <a:pt x="926186" y="1385817"/>
                  <a:pt x="891720" y="1394089"/>
                </a:cubicBezTo>
                <a:cubicBezTo>
                  <a:pt x="849258" y="1404017"/>
                  <a:pt x="826372" y="1388024"/>
                  <a:pt x="814515" y="1353557"/>
                </a:cubicBezTo>
                <a:cubicBezTo>
                  <a:pt x="801280" y="1315506"/>
                  <a:pt x="775911" y="1297858"/>
                  <a:pt x="740895" y="1280211"/>
                </a:cubicBezTo>
                <a:cubicBezTo>
                  <a:pt x="655967" y="1237474"/>
                  <a:pt x="574352" y="1188118"/>
                  <a:pt x="481154" y="1163301"/>
                </a:cubicBezTo>
                <a:cubicBezTo>
                  <a:pt x="462679" y="1158337"/>
                  <a:pt x="442276" y="1151719"/>
                  <a:pt x="433728" y="1118909"/>
                </a:cubicBezTo>
                <a:cubicBezTo>
                  <a:pt x="686023" y="1167987"/>
                  <a:pt x="915984" y="1295929"/>
                  <a:pt x="1176276" y="1288484"/>
                </a:cubicBezTo>
                <a:cubicBezTo>
                  <a:pt x="1105137" y="1247950"/>
                  <a:pt x="1022694" y="1245745"/>
                  <a:pt x="946867" y="1217344"/>
                </a:cubicBezTo>
                <a:cubicBezTo>
                  <a:pt x="1000635" y="1196113"/>
                  <a:pt x="1051094" y="1218172"/>
                  <a:pt x="1102104" y="1230304"/>
                </a:cubicBezTo>
                <a:cubicBezTo>
                  <a:pt x="1144843" y="1240230"/>
                  <a:pt x="1183446" y="1241885"/>
                  <a:pt x="1188133" y="1182603"/>
                </a:cubicBezTo>
                <a:cubicBezTo>
                  <a:pt x="1186478" y="1178742"/>
                  <a:pt x="1186754" y="1173780"/>
                  <a:pt x="1187030" y="1169092"/>
                </a:cubicBezTo>
                <a:cubicBezTo>
                  <a:pt x="1172690" y="1144552"/>
                  <a:pt x="1150358" y="1131868"/>
                  <a:pt x="1123887" y="1124698"/>
                </a:cubicBezTo>
                <a:cubicBezTo>
                  <a:pt x="1107894" y="1120286"/>
                  <a:pt x="1086663" y="1113668"/>
                  <a:pt x="1086938" y="1096023"/>
                </a:cubicBezTo>
                <a:cubicBezTo>
                  <a:pt x="1087765" y="1030674"/>
                  <a:pt x="1036756" y="1011647"/>
                  <a:pt x="985744" y="992622"/>
                </a:cubicBezTo>
                <a:cubicBezTo>
                  <a:pt x="1014145" y="960086"/>
                  <a:pt x="1036479" y="984074"/>
                  <a:pt x="1057987" y="981594"/>
                </a:cubicBezTo>
                <a:cubicBezTo>
                  <a:pt x="1072049" y="979939"/>
                  <a:pt x="1084733" y="976906"/>
                  <a:pt x="1084733" y="960086"/>
                </a:cubicBezTo>
                <a:cubicBezTo>
                  <a:pt x="1085008" y="946023"/>
                  <a:pt x="1078390" y="930030"/>
                  <a:pt x="1064605" y="929756"/>
                </a:cubicBezTo>
                <a:cubicBezTo>
                  <a:pt x="978300" y="927273"/>
                  <a:pt x="930599" y="836833"/>
                  <a:pt x="840985" y="836558"/>
                </a:cubicBezTo>
                <a:cubicBezTo>
                  <a:pt x="787493" y="836558"/>
                  <a:pt x="868834" y="785547"/>
                  <a:pt x="823615" y="764315"/>
                </a:cubicBezTo>
                <a:cubicBezTo>
                  <a:pt x="813687" y="759628"/>
                  <a:pt x="849533" y="752460"/>
                  <a:pt x="865526" y="753562"/>
                </a:cubicBezTo>
                <a:cubicBezTo>
                  <a:pt x="881242" y="754665"/>
                  <a:pt x="895304" y="768175"/>
                  <a:pt x="914331" y="758525"/>
                </a:cubicBezTo>
                <a:cubicBezTo>
                  <a:pt x="924808" y="724059"/>
                  <a:pt x="897787" y="711375"/>
                  <a:pt x="875452" y="701724"/>
                </a:cubicBezTo>
                <a:cubicBezTo>
                  <a:pt x="823889" y="679390"/>
                  <a:pt x="773706" y="652369"/>
                  <a:pt x="717181" y="644371"/>
                </a:cubicBezTo>
                <a:cubicBezTo>
                  <a:pt x="697053" y="641614"/>
                  <a:pt x="746133" y="604666"/>
                  <a:pt x="755783" y="591707"/>
                </a:cubicBezTo>
                <a:cubicBezTo>
                  <a:pt x="528304" y="455496"/>
                  <a:pt x="254778" y="462388"/>
                  <a:pt x="0" y="352370"/>
                </a:cubicBezTo>
                <a:cubicBezTo>
                  <a:pt x="56250" y="330864"/>
                  <a:pt x="97610" y="346580"/>
                  <a:pt x="135937" y="349889"/>
                </a:cubicBezTo>
                <a:cubicBezTo>
                  <a:pt x="231615" y="358160"/>
                  <a:pt x="326193" y="375256"/>
                  <a:pt x="421595" y="385458"/>
                </a:cubicBezTo>
                <a:cubicBezTo>
                  <a:pt x="468469" y="390421"/>
                  <a:pt x="512035" y="409172"/>
                  <a:pt x="564424" y="379393"/>
                </a:cubicBezTo>
                <a:cubicBezTo>
                  <a:pt x="599443" y="359540"/>
                  <a:pt x="655418" y="381046"/>
                  <a:pt x="698432" y="398694"/>
                </a:cubicBezTo>
                <a:cubicBezTo>
                  <a:pt x="734000" y="413307"/>
                  <a:pt x="767916" y="417167"/>
                  <a:pt x="815067" y="398694"/>
                </a:cubicBezTo>
                <a:cubicBezTo>
                  <a:pt x="772328" y="387389"/>
                  <a:pt x="739515" y="377463"/>
                  <a:pt x="705876" y="370568"/>
                </a:cubicBezTo>
                <a:cubicBezTo>
                  <a:pt x="679130" y="365055"/>
                  <a:pt x="742825" y="342719"/>
                  <a:pt x="775360" y="345477"/>
                </a:cubicBezTo>
                <a:cubicBezTo>
                  <a:pt x="820857" y="349337"/>
                  <a:pt x="795214" y="335000"/>
                  <a:pt x="787493" y="315146"/>
                </a:cubicBezTo>
                <a:cubicBezTo>
                  <a:pt x="779221" y="293915"/>
                  <a:pt x="803761" y="287298"/>
                  <a:pt x="819202" y="291709"/>
                </a:cubicBezTo>
                <a:cubicBezTo>
                  <a:pt x="878484" y="309081"/>
                  <a:pt x="937491" y="278474"/>
                  <a:pt x="998705" y="303291"/>
                </a:cubicBezTo>
                <a:cubicBezTo>
                  <a:pt x="983263" y="242077"/>
                  <a:pt x="949899" y="215331"/>
                  <a:pt x="880139" y="206783"/>
                </a:cubicBezTo>
                <a:cubicBezTo>
                  <a:pt x="853944" y="203475"/>
                  <a:pt x="826647" y="208438"/>
                  <a:pt x="804037" y="190790"/>
                </a:cubicBezTo>
                <a:cubicBezTo>
                  <a:pt x="791076" y="180590"/>
                  <a:pt x="776463" y="168457"/>
                  <a:pt x="786666" y="149707"/>
                </a:cubicBezTo>
                <a:cubicBezTo>
                  <a:pt x="793834" y="136471"/>
                  <a:pt x="809276" y="136471"/>
                  <a:pt x="821960" y="140884"/>
                </a:cubicBezTo>
                <a:cubicBezTo>
                  <a:pt x="878761" y="160461"/>
                  <a:pt x="938043" y="167630"/>
                  <a:pt x="997325" y="174800"/>
                </a:cubicBezTo>
                <a:cubicBezTo>
                  <a:pt x="1006426" y="175902"/>
                  <a:pt x="1016626" y="179487"/>
                  <a:pt x="1026829" y="161287"/>
                </a:cubicBezTo>
                <a:cubicBezTo>
                  <a:pt x="915984" y="131783"/>
                  <a:pt x="810655" y="89872"/>
                  <a:pt x="696777" y="73604"/>
                </a:cubicBezTo>
                <a:cubicBezTo>
                  <a:pt x="698432" y="65884"/>
                  <a:pt x="700086" y="58164"/>
                  <a:pt x="701741" y="50444"/>
                </a:cubicBezTo>
                <a:cubicBezTo>
                  <a:pt x="790801" y="61471"/>
                  <a:pt x="879864" y="72501"/>
                  <a:pt x="992362" y="86289"/>
                </a:cubicBezTo>
                <a:cubicBezTo>
                  <a:pt x="923153" y="42446"/>
                  <a:pt x="857805" y="57060"/>
                  <a:pt x="806519" y="18183"/>
                </a:cubicBezTo>
                <a:cubicBezTo>
                  <a:pt x="816170" y="3431"/>
                  <a:pt x="827820" y="-292"/>
                  <a:pt x="839883" y="18"/>
                </a:cubicBezTo>
                <a:close/>
              </a:path>
            </a:pathLst>
          </a:cu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EFD3D1CB-0800-495E-98AD-95D8C86919FE}"/>
                  </a:ext>
                </a:extLst>
              </p14:cNvPr>
              <p14:cNvContentPartPr/>
              <p14:nvPr/>
            </p14:nvContentPartPr>
            <p14:xfrm>
              <a:off x="406080" y="244440"/>
              <a:ext cx="11587320" cy="654048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EFD3D1CB-0800-495E-98AD-95D8C86919F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96720" y="235080"/>
                <a:ext cx="11606040" cy="6559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843215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9" name="Rectangle 7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Freeform: Shape 86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91A57A-02E9-47A6-B79E-4B27A37A1F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Career Path in Python</a:t>
            </a:r>
          </a:p>
        </p:txBody>
      </p:sp>
      <p:pic>
        <p:nvPicPr>
          <p:cNvPr id="3082" name="Picture 10" descr="Python Overview, Features &amp;amp; Career Opportunities">
            <a:extLst>
              <a:ext uri="{FF2B5EF4-FFF2-40B4-BE49-F238E27FC236}">
                <a16:creationId xmlns:a16="http://schemas.microsoft.com/office/drawing/2014/main" id="{55583E69-13F6-41AE-81E1-0856D574E76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241442" y="1022554"/>
            <a:ext cx="7859293" cy="4776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5BFEA9FB-EB10-468D-8840-AD3EF34E2BE9}"/>
                  </a:ext>
                </a:extLst>
              </p14:cNvPr>
              <p14:cNvContentPartPr/>
              <p14:nvPr/>
            </p14:nvContentPartPr>
            <p14:xfrm>
              <a:off x="1485360" y="1928520"/>
              <a:ext cx="10396080" cy="420048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5BFEA9FB-EB10-468D-8840-AD3EF34E2BE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76000" y="1919160"/>
                <a:ext cx="10414800" cy="4219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296088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8722C7-16D2-482F-95DB-F7FBC19635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762" y="345461"/>
            <a:ext cx="10515600" cy="804914"/>
          </a:xfrm>
        </p:spPr>
        <p:txBody>
          <a:bodyPr/>
          <a:lstStyle/>
          <a:p>
            <a:r>
              <a:rPr lang="en-US" b="1" dirty="0"/>
              <a:t>Python IDES vs Online IDES?</a:t>
            </a:r>
            <a:endParaRPr lang="en-IN" b="1" dirty="0"/>
          </a:p>
        </p:txBody>
      </p:sp>
      <p:pic>
        <p:nvPicPr>
          <p:cNvPr id="5122" name="Picture 2" descr="Best Python IDEs (Interactive Development Environment) - DataCamp">
            <a:extLst>
              <a:ext uri="{FF2B5EF4-FFF2-40B4-BE49-F238E27FC236}">
                <a16:creationId xmlns:a16="http://schemas.microsoft.com/office/drawing/2014/main" id="{F8B6278E-29D0-4FAC-A53D-C62875448B0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668" y="1907458"/>
            <a:ext cx="11191132" cy="3949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69327EED-D638-412C-AD2C-1C76F9EABD7A}"/>
                  </a:ext>
                </a:extLst>
              </p14:cNvPr>
              <p14:cNvContentPartPr/>
              <p14:nvPr/>
            </p14:nvContentPartPr>
            <p14:xfrm>
              <a:off x="1902600" y="124200"/>
              <a:ext cx="9045000" cy="636372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69327EED-D638-412C-AD2C-1C76F9EABD7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93240" y="114840"/>
                <a:ext cx="9063720" cy="6382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434141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1723</TotalTime>
  <Words>581</Words>
  <Application>Microsoft Office PowerPoint</Application>
  <PresentationFormat>Widescreen</PresentationFormat>
  <Paragraphs>90</Paragraphs>
  <Slides>19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Arial</vt:lpstr>
      <vt:lpstr>Arial</vt:lpstr>
      <vt:lpstr>Calibri</vt:lpstr>
      <vt:lpstr>Calibri Light</vt:lpstr>
      <vt:lpstr>Google Sans</vt:lpstr>
      <vt:lpstr>Verdana</vt:lpstr>
      <vt:lpstr>Office Theme</vt:lpstr>
      <vt:lpstr>50 Days of       Challenge</vt:lpstr>
      <vt:lpstr>Where we stand?</vt:lpstr>
      <vt:lpstr>PowerPoint Presentation</vt:lpstr>
      <vt:lpstr>Why Python?</vt:lpstr>
      <vt:lpstr>PowerPoint Presentation</vt:lpstr>
      <vt:lpstr>Top 15 websites developed in Python</vt:lpstr>
      <vt:lpstr>What can you do with Python?</vt:lpstr>
      <vt:lpstr>Career Path in Python</vt:lpstr>
      <vt:lpstr>Python IDES vs Online IDES?</vt:lpstr>
      <vt:lpstr>Anything Else?</vt:lpstr>
      <vt:lpstr>PowerPoint Presentation</vt:lpstr>
      <vt:lpstr>Where do we stand?</vt:lpstr>
      <vt:lpstr>PowerPoint Presentation</vt:lpstr>
      <vt:lpstr>Day 2 of 50 Days to the New Year Challenge</vt:lpstr>
      <vt:lpstr>PowerPoint Presentation</vt:lpstr>
      <vt:lpstr>Python vs other languages</vt:lpstr>
      <vt:lpstr>Variables, Strings, Keywords &amp; naming rules</vt:lpstr>
      <vt:lpstr>Comments in Python</vt:lpstr>
      <vt:lpstr>Anything Else?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50 Days of       Challenge</dc:title>
  <dc:creator>Victor Agughasi</dc:creator>
  <cp:lastModifiedBy>Victor Agughasi</cp:lastModifiedBy>
  <cp:revision>36</cp:revision>
  <dcterms:created xsi:type="dcterms:W3CDTF">2021-11-12T12:21:40Z</dcterms:created>
  <dcterms:modified xsi:type="dcterms:W3CDTF">2021-11-13T17:05:33Z</dcterms:modified>
</cp:coreProperties>
</file>